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5" r:id="rId11"/>
    <p:sldId id="29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86" r:id="rId20"/>
    <p:sldId id="288" r:id="rId21"/>
    <p:sldId id="287" r:id="rId22"/>
    <p:sldId id="272" r:id="rId23"/>
    <p:sldId id="273" r:id="rId24"/>
    <p:sldId id="291" r:id="rId25"/>
    <p:sldId id="29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92" r:id="rId34"/>
    <p:sldId id="281" r:id="rId35"/>
    <p:sldId id="282" r:id="rId36"/>
    <p:sldId id="283" r:id="rId37"/>
    <p:sldId id="284" r:id="rId38"/>
    <p:sldId id="285" r:id="rId39"/>
    <p:sldId id="290" r:id="rId40"/>
    <p:sldId id="28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9A8C15-06AA-AD62-93E8-839C5C6DBF1A}" v="1" dt="2025-04-23T13:56:34.5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el Alumäe" userId="S::tanel.alumae@taltech.ee::b67168e4-7b26-46a5-84ec-523df7d6a6f1" providerId="AD" clId="Web-{53E682A6-9B7E-6D9E-EC17-E9A8DD18F211}"/>
    <pc:docChg chg="modSld">
      <pc:chgData name="Tanel Alumäe" userId="S::tanel.alumae@taltech.ee::b67168e4-7b26-46a5-84ec-523df7d6a6f1" providerId="AD" clId="Web-{53E682A6-9B7E-6D9E-EC17-E9A8DD18F211}" dt="2024-08-08T06:43:35.004" v="0" actId="20577"/>
      <pc:docMkLst>
        <pc:docMk/>
      </pc:docMkLst>
      <pc:sldChg chg="modSp">
        <pc:chgData name="Tanel Alumäe" userId="S::tanel.alumae@taltech.ee::b67168e4-7b26-46a5-84ec-523df7d6a6f1" providerId="AD" clId="Web-{53E682A6-9B7E-6D9E-EC17-E9A8DD18F211}" dt="2024-08-08T06:43:35.004" v="0" actId="20577"/>
        <pc:sldMkLst>
          <pc:docMk/>
          <pc:sldMk cId="2656568971" sldId="287"/>
        </pc:sldMkLst>
        <pc:spChg chg="mod">
          <ac:chgData name="Tanel Alumäe" userId="S::tanel.alumae@taltech.ee::b67168e4-7b26-46a5-84ec-523df7d6a6f1" providerId="AD" clId="Web-{53E682A6-9B7E-6D9E-EC17-E9A8DD18F211}" dt="2024-08-08T06:43:35.004" v="0" actId="20577"/>
          <ac:spMkLst>
            <pc:docMk/>
            <pc:sldMk cId="2656568971" sldId="287"/>
            <ac:spMk id="2" creationId="{E351BC87-21CE-C13A-E325-2633302FB711}"/>
          </ac:spMkLst>
        </pc:spChg>
      </pc:sldChg>
    </pc:docChg>
  </pc:docChgLst>
  <pc:docChgLst>
    <pc:chgData name="Tanel Alumäe" userId="S::tanel.alumae@taltech.ee::b67168e4-7b26-46a5-84ec-523df7d6a6f1" providerId="AD" clId="Web-{289A8C15-06AA-AD62-93E8-839C5C6DBF1A}"/>
    <pc:docChg chg="modSld">
      <pc:chgData name="Tanel Alumäe" userId="S::tanel.alumae@taltech.ee::b67168e4-7b26-46a5-84ec-523df7d6a6f1" providerId="AD" clId="Web-{289A8C15-06AA-AD62-93E8-839C5C6DBF1A}" dt="2025-04-23T13:56:34.578" v="0"/>
      <pc:docMkLst>
        <pc:docMk/>
      </pc:docMkLst>
      <pc:sldChg chg="mod modShow">
        <pc:chgData name="Tanel Alumäe" userId="S::tanel.alumae@taltech.ee::b67168e4-7b26-46a5-84ec-523df7d6a6f1" providerId="AD" clId="Web-{289A8C15-06AA-AD62-93E8-839C5C6DBF1A}" dt="2025-04-23T13:56:34.578" v="0"/>
        <pc:sldMkLst>
          <pc:docMk/>
          <pc:sldMk cId="963998481" sldId="263"/>
        </pc:sldMkLst>
      </pc:sldChg>
    </pc:docChg>
  </pc:docChgLst>
  <pc:docChgLst>
    <pc:chgData name="Tanel Alumäe" userId="S::tanel.alumae@taltech.ee::b67168e4-7b26-46a5-84ec-523df7d6a6f1" providerId="AD" clId="Web-{1D7B600E-994A-8F2D-6C0C-2D2D48B41AD6}"/>
    <pc:docChg chg="addSld modSld">
      <pc:chgData name="Tanel Alumäe" userId="S::tanel.alumae@taltech.ee::b67168e4-7b26-46a5-84ec-523df7d6a6f1" providerId="AD" clId="Web-{1D7B600E-994A-8F2D-6C0C-2D2D48B41AD6}" dt="2024-08-11T20:35:53.728" v="690" actId="20577"/>
      <pc:docMkLst>
        <pc:docMk/>
      </pc:docMkLst>
      <pc:sldChg chg="modSp">
        <pc:chgData name="Tanel Alumäe" userId="S::tanel.alumae@taltech.ee::b67168e4-7b26-46a5-84ec-523df7d6a6f1" providerId="AD" clId="Web-{1D7B600E-994A-8F2D-6C0C-2D2D48B41AD6}" dt="2024-08-11T18:59:47.645" v="653" actId="20577"/>
        <pc:sldMkLst>
          <pc:docMk/>
          <pc:sldMk cId="1153223271" sldId="258"/>
        </pc:sldMkLst>
        <pc:spChg chg="mod">
          <ac:chgData name="Tanel Alumäe" userId="S::tanel.alumae@taltech.ee::b67168e4-7b26-46a5-84ec-523df7d6a6f1" providerId="AD" clId="Web-{1D7B600E-994A-8F2D-6C0C-2D2D48B41AD6}" dt="2024-08-11T18:59:47.645" v="653" actId="20577"/>
          <ac:spMkLst>
            <pc:docMk/>
            <pc:sldMk cId="1153223271" sldId="258"/>
            <ac:spMk id="3" creationId="{3D26BE80-BFEE-138C-4B82-B21C9AC1704F}"/>
          </ac:spMkLst>
        </pc:spChg>
      </pc:sldChg>
      <pc:sldChg chg="modSp">
        <pc:chgData name="Tanel Alumäe" userId="S::tanel.alumae@taltech.ee::b67168e4-7b26-46a5-84ec-523df7d6a6f1" providerId="AD" clId="Web-{1D7B600E-994A-8F2D-6C0C-2D2D48B41AD6}" dt="2024-08-11T14:50:57.024" v="88" actId="20577"/>
        <pc:sldMkLst>
          <pc:docMk/>
          <pc:sldMk cId="2094779021" sldId="273"/>
        </pc:sldMkLst>
        <pc:spChg chg="mod">
          <ac:chgData name="Tanel Alumäe" userId="S::tanel.alumae@taltech.ee::b67168e4-7b26-46a5-84ec-523df7d6a6f1" providerId="AD" clId="Web-{1D7B600E-994A-8F2D-6C0C-2D2D48B41AD6}" dt="2024-08-11T14:50:57.024" v="88" actId="20577"/>
          <ac:spMkLst>
            <pc:docMk/>
            <pc:sldMk cId="2094779021" sldId="273"/>
            <ac:spMk id="3" creationId="{88E4D7B6-0E03-332E-11EC-20D55ABC7BC7}"/>
          </ac:spMkLst>
        </pc:spChg>
      </pc:sldChg>
      <pc:sldChg chg="addSp modSp">
        <pc:chgData name="Tanel Alumäe" userId="S::tanel.alumae@taltech.ee::b67168e4-7b26-46a5-84ec-523df7d6a6f1" providerId="AD" clId="Web-{1D7B600E-994A-8F2D-6C0C-2D2D48B41AD6}" dt="2024-08-11T15:14:19.609" v="110" actId="20577"/>
        <pc:sldMkLst>
          <pc:docMk/>
          <pc:sldMk cId="3215898934" sldId="283"/>
        </pc:sldMkLst>
        <pc:spChg chg="add mod">
          <ac:chgData name="Tanel Alumäe" userId="S::tanel.alumae@taltech.ee::b67168e4-7b26-46a5-84ec-523df7d6a6f1" providerId="AD" clId="Web-{1D7B600E-994A-8F2D-6C0C-2D2D48B41AD6}" dt="2024-08-11T15:14:19.609" v="110" actId="20577"/>
          <ac:spMkLst>
            <pc:docMk/>
            <pc:sldMk cId="3215898934" sldId="283"/>
            <ac:spMk id="3" creationId="{5183A3E0-984B-64B3-2DAC-37FCC6C86F5B}"/>
          </ac:spMkLst>
        </pc:spChg>
      </pc:sldChg>
      <pc:sldChg chg="modSp">
        <pc:chgData name="Tanel Alumäe" userId="S::tanel.alumae@taltech.ee::b67168e4-7b26-46a5-84ec-523df7d6a6f1" providerId="AD" clId="Web-{1D7B600E-994A-8F2D-6C0C-2D2D48B41AD6}" dt="2024-08-11T14:47:10.131" v="83" actId="20577"/>
        <pc:sldMkLst>
          <pc:docMk/>
          <pc:sldMk cId="885578083" sldId="286"/>
        </pc:sldMkLst>
        <pc:spChg chg="mod">
          <ac:chgData name="Tanel Alumäe" userId="S::tanel.alumae@taltech.ee::b67168e4-7b26-46a5-84ec-523df7d6a6f1" providerId="AD" clId="Web-{1D7B600E-994A-8F2D-6C0C-2D2D48B41AD6}" dt="2024-08-11T14:47:10.131" v="83" actId="20577"/>
          <ac:spMkLst>
            <pc:docMk/>
            <pc:sldMk cId="885578083" sldId="286"/>
            <ac:spMk id="3" creationId="{8685D55E-D75E-3826-3984-F15A644582B9}"/>
          </ac:spMkLst>
        </pc:spChg>
      </pc:sldChg>
      <pc:sldChg chg="modSp">
        <pc:chgData name="Tanel Alumäe" userId="S::tanel.alumae@taltech.ee::b67168e4-7b26-46a5-84ec-523df7d6a6f1" providerId="AD" clId="Web-{1D7B600E-994A-8F2D-6C0C-2D2D48B41AD6}" dt="2024-08-11T20:32:33.583" v="657" actId="20577"/>
        <pc:sldMkLst>
          <pc:docMk/>
          <pc:sldMk cId="2656568971" sldId="287"/>
        </pc:sldMkLst>
        <pc:spChg chg="mod">
          <ac:chgData name="Tanel Alumäe" userId="S::tanel.alumae@taltech.ee::b67168e4-7b26-46a5-84ec-523df7d6a6f1" providerId="AD" clId="Web-{1D7B600E-994A-8F2D-6C0C-2D2D48B41AD6}" dt="2024-08-11T20:32:33.583" v="657" actId="20577"/>
          <ac:spMkLst>
            <pc:docMk/>
            <pc:sldMk cId="2656568971" sldId="287"/>
            <ac:spMk id="3" creationId="{D62D3487-95E8-A90D-4E2E-B670184E4581}"/>
          </ac:spMkLst>
        </pc:spChg>
        <pc:picChg chg="mod">
          <ac:chgData name="Tanel Alumäe" userId="S::tanel.alumae@taltech.ee::b67168e4-7b26-46a5-84ec-523df7d6a6f1" providerId="AD" clId="Web-{1D7B600E-994A-8F2D-6C0C-2D2D48B41AD6}" dt="2024-08-11T14:50:11.102" v="85" actId="14100"/>
          <ac:picMkLst>
            <pc:docMk/>
            <pc:sldMk cId="2656568971" sldId="287"/>
            <ac:picMk id="4" creationId="{BCCF58C5-2314-6F16-6C94-F937A5B6C3F7}"/>
          </ac:picMkLst>
        </pc:picChg>
      </pc:sldChg>
      <pc:sldChg chg="modSp">
        <pc:chgData name="Tanel Alumäe" userId="S::tanel.alumae@taltech.ee::b67168e4-7b26-46a5-84ec-523df7d6a6f1" providerId="AD" clId="Web-{1D7B600E-994A-8F2D-6C0C-2D2D48B41AD6}" dt="2024-08-11T20:35:53.728" v="690" actId="20577"/>
        <pc:sldMkLst>
          <pc:docMk/>
          <pc:sldMk cId="1618354211" sldId="289"/>
        </pc:sldMkLst>
        <pc:spChg chg="mod">
          <ac:chgData name="Tanel Alumäe" userId="S::tanel.alumae@taltech.ee::b67168e4-7b26-46a5-84ec-523df7d6a6f1" providerId="AD" clId="Web-{1D7B600E-994A-8F2D-6C0C-2D2D48B41AD6}" dt="2024-08-11T20:35:53.728" v="690" actId="20577"/>
          <ac:spMkLst>
            <pc:docMk/>
            <pc:sldMk cId="1618354211" sldId="289"/>
            <ac:spMk id="3" creationId="{AA9D4056-5493-7D8F-FF12-5463E00572B9}"/>
          </ac:spMkLst>
        </pc:spChg>
      </pc:sldChg>
      <pc:sldChg chg="addSp delSp modSp new">
        <pc:chgData name="Tanel Alumäe" userId="S::tanel.alumae@taltech.ee::b67168e4-7b26-46a5-84ec-523df7d6a6f1" providerId="AD" clId="Web-{1D7B600E-994A-8F2D-6C0C-2D2D48B41AD6}" dt="2024-08-11T20:35:14.305" v="670" actId="20577"/>
        <pc:sldMkLst>
          <pc:docMk/>
          <pc:sldMk cId="1488213829" sldId="290"/>
        </pc:sldMkLst>
        <pc:spChg chg="mod">
          <ac:chgData name="Tanel Alumäe" userId="S::tanel.alumae@taltech.ee::b67168e4-7b26-46a5-84ec-523df7d6a6f1" providerId="AD" clId="Web-{1D7B600E-994A-8F2D-6C0C-2D2D48B41AD6}" dt="2024-08-11T15:26:16.650" v="121" actId="20577"/>
          <ac:spMkLst>
            <pc:docMk/>
            <pc:sldMk cId="1488213829" sldId="290"/>
            <ac:spMk id="2" creationId="{585DF2C4-FF68-2547-EA01-57E13516E952}"/>
          </ac:spMkLst>
        </pc:spChg>
        <pc:spChg chg="del">
          <ac:chgData name="Tanel Alumäe" userId="S::tanel.alumae@taltech.ee::b67168e4-7b26-46a5-84ec-523df7d6a6f1" providerId="AD" clId="Web-{1D7B600E-994A-8F2D-6C0C-2D2D48B41AD6}" dt="2024-08-11T15:26:19.244" v="122"/>
          <ac:spMkLst>
            <pc:docMk/>
            <pc:sldMk cId="1488213829" sldId="290"/>
            <ac:spMk id="3" creationId="{B8E5D786-CEDC-F7E9-C52E-5967A19DA933}"/>
          </ac:spMkLst>
        </pc:spChg>
        <pc:spChg chg="add mod">
          <ac:chgData name="Tanel Alumäe" userId="S::tanel.alumae@taltech.ee::b67168e4-7b26-46a5-84ec-523df7d6a6f1" providerId="AD" clId="Web-{1D7B600E-994A-8F2D-6C0C-2D2D48B41AD6}" dt="2024-08-11T20:35:14.305" v="670" actId="20577"/>
          <ac:spMkLst>
            <pc:docMk/>
            <pc:sldMk cId="1488213829" sldId="290"/>
            <ac:spMk id="5" creationId="{20674C80-0FEB-5EEF-CC41-B7B4F8620913}"/>
          </ac:spMkLst>
        </pc:spChg>
        <pc:spChg chg="add del mod">
          <ac:chgData name="Tanel Alumäe" userId="S::tanel.alumae@taltech.ee::b67168e4-7b26-46a5-84ec-523df7d6a6f1" providerId="AD" clId="Web-{1D7B600E-994A-8F2D-6C0C-2D2D48B41AD6}" dt="2024-08-11T15:36:02.502" v="168"/>
          <ac:spMkLst>
            <pc:docMk/>
            <pc:sldMk cId="1488213829" sldId="290"/>
            <ac:spMk id="7" creationId="{F416303C-4DB2-CD7A-74B7-2780B64051A0}"/>
          </ac:spMkLst>
        </pc:spChg>
        <pc:graphicFrameChg chg="add mod ord modGraphic">
          <ac:chgData name="Tanel Alumäe" userId="S::tanel.alumae@taltech.ee::b67168e4-7b26-46a5-84ec-523df7d6a6f1" providerId="AD" clId="Web-{1D7B600E-994A-8F2D-6C0C-2D2D48B41AD6}" dt="2024-08-11T15:40:32.865" v="406" actId="1076"/>
          <ac:graphicFrameMkLst>
            <pc:docMk/>
            <pc:sldMk cId="1488213829" sldId="290"/>
            <ac:graphicFrameMk id="9" creationId="{C0BD1BFE-B448-F21F-2F92-0C7AE19F8A0F}"/>
          </ac:graphicFrameMkLst>
        </pc:graphicFrameChg>
        <pc:picChg chg="add del mod ord">
          <ac:chgData name="Tanel Alumäe" userId="S::tanel.alumae@taltech.ee::b67168e4-7b26-46a5-84ec-523df7d6a6f1" providerId="AD" clId="Web-{1D7B600E-994A-8F2D-6C0C-2D2D48B41AD6}" dt="2024-08-11T15:35:56.252" v="167"/>
          <ac:picMkLst>
            <pc:docMk/>
            <pc:sldMk cId="1488213829" sldId="290"/>
            <ac:picMk id="4" creationId="{25A5226F-7AA3-1FE7-1426-8E90A95CC090}"/>
          </ac:picMkLst>
        </pc:picChg>
      </pc:sldChg>
      <pc:sldChg chg="addSp modSp new mod setBg">
        <pc:chgData name="Tanel Alumäe" userId="S::tanel.alumae@taltech.ee::b67168e4-7b26-46a5-84ec-523df7d6a6f1" providerId="AD" clId="Web-{1D7B600E-994A-8F2D-6C0C-2D2D48B41AD6}" dt="2024-08-11T19:00:12.115" v="654" actId="20577"/>
        <pc:sldMkLst>
          <pc:docMk/>
          <pc:sldMk cId="3665576142" sldId="291"/>
        </pc:sldMkLst>
        <pc:spChg chg="mod">
          <ac:chgData name="Tanel Alumäe" userId="S::tanel.alumae@taltech.ee::b67168e4-7b26-46a5-84ec-523df7d6a6f1" providerId="AD" clId="Web-{1D7B600E-994A-8F2D-6C0C-2D2D48B41AD6}" dt="2024-08-11T18:47:38.836" v="421"/>
          <ac:spMkLst>
            <pc:docMk/>
            <pc:sldMk cId="3665576142" sldId="291"/>
            <ac:spMk id="2" creationId="{9256E8A5-74C6-9EFE-B253-028344537F4C}"/>
          </ac:spMkLst>
        </pc:spChg>
        <pc:spChg chg="mod">
          <ac:chgData name="Tanel Alumäe" userId="S::tanel.alumae@taltech.ee::b67168e4-7b26-46a5-84ec-523df7d6a6f1" providerId="AD" clId="Web-{1D7B600E-994A-8F2D-6C0C-2D2D48B41AD6}" dt="2024-08-11T19:00:12.115" v="654" actId="20577"/>
          <ac:spMkLst>
            <pc:docMk/>
            <pc:sldMk cId="3665576142" sldId="291"/>
            <ac:spMk id="3" creationId="{FD961A4F-90DD-E7CE-2B1C-31D5458802F8}"/>
          </ac:spMkLst>
        </pc:spChg>
        <pc:grpChg chg="add">
          <ac:chgData name="Tanel Alumäe" userId="S::tanel.alumae@taltech.ee::b67168e4-7b26-46a5-84ec-523df7d6a6f1" providerId="AD" clId="Web-{1D7B600E-994A-8F2D-6C0C-2D2D48B41AD6}" dt="2024-08-11T18:47:38.836" v="421"/>
          <ac:grpSpMkLst>
            <pc:docMk/>
            <pc:sldMk cId="3665576142" sldId="291"/>
            <ac:grpSpMk id="9" creationId="{6258F736-B256-8039-9DC6-F4E49A5C5AD5}"/>
          </ac:grpSpMkLst>
        </pc:grpChg>
        <pc:picChg chg="add mod">
          <ac:chgData name="Tanel Alumäe" userId="S::tanel.alumae@taltech.ee::b67168e4-7b26-46a5-84ec-523df7d6a6f1" providerId="AD" clId="Web-{1D7B600E-994A-8F2D-6C0C-2D2D48B41AD6}" dt="2024-08-11T18:47:38.836" v="421"/>
          <ac:picMkLst>
            <pc:docMk/>
            <pc:sldMk cId="3665576142" sldId="291"/>
            <ac:picMk id="4" creationId="{A09F1ACF-5A86-4572-8745-53711FE4546C}"/>
          </ac:picMkLst>
        </pc:picChg>
      </pc:sldChg>
      <pc:sldChg chg="addSp modSp new">
        <pc:chgData name="Tanel Alumäe" userId="S::tanel.alumae@taltech.ee::b67168e4-7b26-46a5-84ec-523df7d6a6f1" providerId="AD" clId="Web-{1D7B600E-994A-8F2D-6C0C-2D2D48B41AD6}" dt="2024-08-11T18:56:34.923" v="632" actId="1076"/>
        <pc:sldMkLst>
          <pc:docMk/>
          <pc:sldMk cId="2388216000" sldId="292"/>
        </pc:sldMkLst>
        <pc:spChg chg="mod">
          <ac:chgData name="Tanel Alumäe" userId="S::tanel.alumae@taltech.ee::b67168e4-7b26-46a5-84ec-523df7d6a6f1" providerId="AD" clId="Web-{1D7B600E-994A-8F2D-6C0C-2D2D48B41AD6}" dt="2024-08-11T18:55:34.344" v="609" actId="20577"/>
          <ac:spMkLst>
            <pc:docMk/>
            <pc:sldMk cId="2388216000" sldId="292"/>
            <ac:spMk id="2" creationId="{F6E6FFFF-C564-439C-A862-57605E7581A9}"/>
          </ac:spMkLst>
        </pc:spChg>
        <pc:spChg chg="mod">
          <ac:chgData name="Tanel Alumäe" userId="S::tanel.alumae@taltech.ee::b67168e4-7b26-46a5-84ec-523df7d6a6f1" providerId="AD" clId="Web-{1D7B600E-994A-8F2D-6C0C-2D2D48B41AD6}" dt="2024-08-11T18:56:17.923" v="626" actId="14100"/>
          <ac:spMkLst>
            <pc:docMk/>
            <pc:sldMk cId="2388216000" sldId="292"/>
            <ac:spMk id="3" creationId="{AC8F8067-BFA6-62C3-F113-4BAB1B3D69E0}"/>
          </ac:spMkLst>
        </pc:spChg>
        <pc:picChg chg="add mod">
          <ac:chgData name="Tanel Alumäe" userId="S::tanel.alumae@taltech.ee::b67168e4-7b26-46a5-84ec-523df7d6a6f1" providerId="AD" clId="Web-{1D7B600E-994A-8F2D-6C0C-2D2D48B41AD6}" dt="2024-08-11T18:56:25.501" v="630" actId="1076"/>
          <ac:picMkLst>
            <pc:docMk/>
            <pc:sldMk cId="2388216000" sldId="292"/>
            <ac:picMk id="4" creationId="{97ACB8F2-CBAA-ABD5-A49B-0FA9DD663F52}"/>
          </ac:picMkLst>
        </pc:picChg>
        <pc:picChg chg="add mod">
          <ac:chgData name="Tanel Alumäe" userId="S::tanel.alumae@taltech.ee::b67168e4-7b26-46a5-84ec-523df7d6a6f1" providerId="AD" clId="Web-{1D7B600E-994A-8F2D-6C0C-2D2D48B41AD6}" dt="2024-08-11T18:56:34.923" v="632" actId="1076"/>
          <ac:picMkLst>
            <pc:docMk/>
            <pc:sldMk cId="2388216000" sldId="292"/>
            <ac:picMk id="5" creationId="{5BA5EDB6-DE7B-BF88-1858-95D8E87943E3}"/>
          </ac:picMkLst>
        </pc:picChg>
      </pc:sldChg>
      <pc:sldChg chg="addSp delSp modSp new mod setBg">
        <pc:chgData name="Tanel Alumäe" userId="S::tanel.alumae@taltech.ee::b67168e4-7b26-46a5-84ec-523df7d6a6f1" providerId="AD" clId="Web-{1D7B600E-994A-8F2D-6C0C-2D2D48B41AD6}" dt="2024-08-11T18:54:56.828" v="604"/>
        <pc:sldMkLst>
          <pc:docMk/>
          <pc:sldMk cId="3155983436" sldId="293"/>
        </pc:sldMkLst>
        <pc:spChg chg="mod">
          <ac:chgData name="Tanel Alumäe" userId="S::tanel.alumae@taltech.ee::b67168e4-7b26-46a5-84ec-523df7d6a6f1" providerId="AD" clId="Web-{1D7B600E-994A-8F2D-6C0C-2D2D48B41AD6}" dt="2024-08-11T18:54:56.828" v="603"/>
          <ac:spMkLst>
            <pc:docMk/>
            <pc:sldMk cId="3155983436" sldId="293"/>
            <ac:spMk id="2" creationId="{9E025E18-24E7-7733-C233-9105FEDA1DCB}"/>
          </ac:spMkLst>
        </pc:spChg>
        <pc:spChg chg="mod">
          <ac:chgData name="Tanel Alumäe" userId="S::tanel.alumae@taltech.ee::b67168e4-7b26-46a5-84ec-523df7d6a6f1" providerId="AD" clId="Web-{1D7B600E-994A-8F2D-6C0C-2D2D48B41AD6}" dt="2024-08-11T18:54:56.828" v="604"/>
          <ac:spMkLst>
            <pc:docMk/>
            <pc:sldMk cId="3155983436" sldId="293"/>
            <ac:spMk id="3" creationId="{B64A6F02-715C-576B-3CB0-F4547A96BCAE}"/>
          </ac:spMkLst>
        </pc:spChg>
        <pc:spChg chg="add del">
          <ac:chgData name="Tanel Alumäe" userId="S::tanel.alumae@taltech.ee::b67168e4-7b26-46a5-84ec-523df7d6a6f1" providerId="AD" clId="Web-{1D7B600E-994A-8F2D-6C0C-2D2D48B41AD6}" dt="2024-08-11T18:54:56.828" v="604"/>
          <ac:spMkLst>
            <pc:docMk/>
            <pc:sldMk cId="3155983436" sldId="293"/>
            <ac:spMk id="9" creationId="{04812C46-200A-4DEB-A05E-3ED6C68C2387}"/>
          </ac:spMkLst>
        </pc:spChg>
        <pc:spChg chg="add del">
          <ac:chgData name="Tanel Alumäe" userId="S::tanel.alumae@taltech.ee::b67168e4-7b26-46a5-84ec-523df7d6a6f1" providerId="AD" clId="Web-{1D7B600E-994A-8F2D-6C0C-2D2D48B41AD6}" dt="2024-08-11T18:54:56.828" v="604"/>
          <ac:spMkLst>
            <pc:docMk/>
            <pc:sldMk cId="3155983436" sldId="293"/>
            <ac:spMk id="11" creationId="{D1EA859B-E555-4109-94F3-6700E046E008}"/>
          </ac:spMkLst>
        </pc:spChg>
        <pc:spChg chg="add del">
          <ac:chgData name="Tanel Alumäe" userId="S::tanel.alumae@taltech.ee::b67168e4-7b26-46a5-84ec-523df7d6a6f1" providerId="AD" clId="Web-{1D7B600E-994A-8F2D-6C0C-2D2D48B41AD6}" dt="2024-08-11T18:54:56.828" v="603"/>
          <ac:spMkLst>
            <pc:docMk/>
            <pc:sldMk cId="3155983436" sldId="293"/>
            <ac:spMk id="16" creationId="{F13C74B1-5B17-4795-BED0-7140497B445A}"/>
          </ac:spMkLst>
        </pc:spChg>
        <pc:spChg chg="add del">
          <ac:chgData name="Tanel Alumäe" userId="S::tanel.alumae@taltech.ee::b67168e4-7b26-46a5-84ec-523df7d6a6f1" providerId="AD" clId="Web-{1D7B600E-994A-8F2D-6C0C-2D2D48B41AD6}" dt="2024-08-11T18:54:56.828" v="603"/>
          <ac:spMkLst>
            <pc:docMk/>
            <pc:sldMk cId="3155983436" sldId="293"/>
            <ac:spMk id="18" creationId="{D4974D33-8DC5-464E-8C6D-BE58F0669C17}"/>
          </ac:spMkLst>
        </pc:spChg>
        <pc:spChg chg="add">
          <ac:chgData name="Tanel Alumäe" userId="S::tanel.alumae@taltech.ee::b67168e4-7b26-46a5-84ec-523df7d6a6f1" providerId="AD" clId="Web-{1D7B600E-994A-8F2D-6C0C-2D2D48B41AD6}" dt="2024-08-11T18:54:56.828" v="604"/>
          <ac:spMkLst>
            <pc:docMk/>
            <pc:sldMk cId="3155983436" sldId="293"/>
            <ac:spMk id="20" creationId="{04812C46-200A-4DEB-A05E-3ED6C68C2387}"/>
          </ac:spMkLst>
        </pc:spChg>
        <pc:spChg chg="add">
          <ac:chgData name="Tanel Alumäe" userId="S::tanel.alumae@taltech.ee::b67168e4-7b26-46a5-84ec-523df7d6a6f1" providerId="AD" clId="Web-{1D7B600E-994A-8F2D-6C0C-2D2D48B41AD6}" dt="2024-08-11T18:54:56.828" v="604"/>
          <ac:spMkLst>
            <pc:docMk/>
            <pc:sldMk cId="3155983436" sldId="293"/>
            <ac:spMk id="21" creationId="{D1EA859B-E555-4109-94F3-6700E046E008}"/>
          </ac:spMkLst>
        </pc:spChg>
        <pc:picChg chg="add mod ord">
          <ac:chgData name="Tanel Alumäe" userId="S::tanel.alumae@taltech.ee::b67168e4-7b26-46a5-84ec-523df7d6a6f1" providerId="AD" clId="Web-{1D7B600E-994A-8F2D-6C0C-2D2D48B41AD6}" dt="2024-08-11T18:54:56.828" v="603"/>
          <ac:picMkLst>
            <pc:docMk/>
            <pc:sldMk cId="3155983436" sldId="293"/>
            <ac:picMk id="4" creationId="{CBD3E436-FB74-2E31-26EE-F6F17EA33C5C}"/>
          </ac:picMkLst>
        </pc:picChg>
      </pc:sldChg>
    </pc:docChg>
  </pc:docChgLst>
  <pc:docChgLst>
    <pc:chgData name="Tanel Alumäe" userId="S::tanel.alumae@taltech.ee::b67168e4-7b26-46a5-84ec-523df7d6a6f1" providerId="AD" clId="Web-{5BA41040-A502-9357-E7D1-75581D61685C}"/>
    <pc:docChg chg="addSld modSld">
      <pc:chgData name="Tanel Alumäe" userId="S::tanel.alumae@taltech.ee::b67168e4-7b26-46a5-84ec-523df7d6a6f1" providerId="AD" clId="Web-{5BA41040-A502-9357-E7D1-75581D61685C}" dt="2024-08-09T12:02:18.093" v="356" actId="20577"/>
      <pc:docMkLst>
        <pc:docMk/>
      </pc:docMkLst>
      <pc:sldChg chg="modSp">
        <pc:chgData name="Tanel Alumäe" userId="S::tanel.alumae@taltech.ee::b67168e4-7b26-46a5-84ec-523df7d6a6f1" providerId="AD" clId="Web-{5BA41040-A502-9357-E7D1-75581D61685C}" dt="2024-08-09T11:57:20.223" v="252" actId="20577"/>
        <pc:sldMkLst>
          <pc:docMk/>
          <pc:sldMk cId="348850466" sldId="272"/>
        </pc:sldMkLst>
        <pc:spChg chg="mod">
          <ac:chgData name="Tanel Alumäe" userId="S::tanel.alumae@taltech.ee::b67168e4-7b26-46a5-84ec-523df7d6a6f1" providerId="AD" clId="Web-{5BA41040-A502-9357-E7D1-75581D61685C}" dt="2024-08-09T11:57:20.223" v="252" actId="20577"/>
          <ac:spMkLst>
            <pc:docMk/>
            <pc:sldMk cId="348850466" sldId="272"/>
            <ac:spMk id="3" creationId="{8C78BF94-B05E-70A8-3BDA-90CF5FD12D8D}"/>
          </ac:spMkLst>
        </pc:spChg>
      </pc:sldChg>
      <pc:sldChg chg="modSp">
        <pc:chgData name="Tanel Alumäe" userId="S::tanel.alumae@taltech.ee::b67168e4-7b26-46a5-84ec-523df7d6a6f1" providerId="AD" clId="Web-{5BA41040-A502-9357-E7D1-75581D61685C}" dt="2024-08-09T11:57:59.006" v="257" actId="20577"/>
        <pc:sldMkLst>
          <pc:docMk/>
          <pc:sldMk cId="885578083" sldId="286"/>
        </pc:sldMkLst>
        <pc:spChg chg="mod">
          <ac:chgData name="Tanel Alumäe" userId="S::tanel.alumae@taltech.ee::b67168e4-7b26-46a5-84ec-523df7d6a6f1" providerId="AD" clId="Web-{5BA41040-A502-9357-E7D1-75581D61685C}" dt="2024-08-09T11:57:59.006" v="257" actId="20577"/>
          <ac:spMkLst>
            <pc:docMk/>
            <pc:sldMk cId="885578083" sldId="286"/>
            <ac:spMk id="2" creationId="{59968F2C-CAC2-DE17-81C2-2C71AD9CD116}"/>
          </ac:spMkLst>
        </pc:spChg>
      </pc:sldChg>
      <pc:sldChg chg="modSp">
        <pc:chgData name="Tanel Alumäe" userId="S::tanel.alumae@taltech.ee::b67168e4-7b26-46a5-84ec-523df7d6a6f1" providerId="AD" clId="Web-{5BA41040-A502-9357-E7D1-75581D61685C}" dt="2024-08-09T11:58:11.147" v="261" actId="20577"/>
        <pc:sldMkLst>
          <pc:docMk/>
          <pc:sldMk cId="2656568971" sldId="287"/>
        </pc:sldMkLst>
        <pc:spChg chg="mod">
          <ac:chgData name="Tanel Alumäe" userId="S::tanel.alumae@taltech.ee::b67168e4-7b26-46a5-84ec-523df7d6a6f1" providerId="AD" clId="Web-{5BA41040-A502-9357-E7D1-75581D61685C}" dt="2024-08-09T11:58:11.147" v="261" actId="20577"/>
          <ac:spMkLst>
            <pc:docMk/>
            <pc:sldMk cId="2656568971" sldId="287"/>
            <ac:spMk id="2" creationId="{E351BC87-21CE-C13A-E325-2633302FB711}"/>
          </ac:spMkLst>
        </pc:spChg>
      </pc:sldChg>
      <pc:sldChg chg="addSp delSp modSp new">
        <pc:chgData name="Tanel Alumäe" userId="S::tanel.alumae@taltech.ee::b67168e4-7b26-46a5-84ec-523df7d6a6f1" providerId="AD" clId="Web-{5BA41040-A502-9357-E7D1-75581D61685C}" dt="2024-08-09T11:58:06.584" v="259" actId="20577"/>
        <pc:sldMkLst>
          <pc:docMk/>
          <pc:sldMk cId="3954253327" sldId="288"/>
        </pc:sldMkLst>
        <pc:spChg chg="mod">
          <ac:chgData name="Tanel Alumäe" userId="S::tanel.alumae@taltech.ee::b67168e4-7b26-46a5-84ec-523df7d6a6f1" providerId="AD" clId="Web-{5BA41040-A502-9357-E7D1-75581D61685C}" dt="2024-08-09T11:58:06.584" v="259" actId="20577"/>
          <ac:spMkLst>
            <pc:docMk/>
            <pc:sldMk cId="3954253327" sldId="288"/>
            <ac:spMk id="2" creationId="{5780CDDA-FA74-A5E2-8F83-F3180CFDB3B7}"/>
          </ac:spMkLst>
        </pc:spChg>
        <pc:spChg chg="del mod">
          <ac:chgData name="Tanel Alumäe" userId="S::tanel.alumae@taltech.ee::b67168e4-7b26-46a5-84ec-523df7d6a6f1" providerId="AD" clId="Web-{5BA41040-A502-9357-E7D1-75581D61685C}" dt="2024-08-09T11:49:56.066" v="13"/>
          <ac:spMkLst>
            <pc:docMk/>
            <pc:sldMk cId="3954253327" sldId="288"/>
            <ac:spMk id="3" creationId="{218C6EA2-8897-0B07-8601-380C1A35B184}"/>
          </ac:spMkLst>
        </pc:spChg>
        <pc:spChg chg="add del mod">
          <ac:chgData name="Tanel Alumäe" userId="S::tanel.alumae@taltech.ee::b67168e4-7b26-46a5-84ec-523df7d6a6f1" providerId="AD" clId="Web-{5BA41040-A502-9357-E7D1-75581D61685C}" dt="2024-08-09T11:56:30.175" v="243" actId="14100"/>
          <ac:spMkLst>
            <pc:docMk/>
            <pc:sldMk cId="3954253327" sldId="288"/>
            <ac:spMk id="6" creationId="{246E1D3C-D2C9-BAA1-35E1-3291D7690CE3}"/>
          </ac:spMkLst>
        </pc:spChg>
        <pc:picChg chg="add del mod ord">
          <ac:chgData name="Tanel Alumäe" userId="S::tanel.alumae@taltech.ee::b67168e4-7b26-46a5-84ec-523df7d6a6f1" providerId="AD" clId="Web-{5BA41040-A502-9357-E7D1-75581D61685C}" dt="2024-08-09T11:49:58.941" v="15"/>
          <ac:picMkLst>
            <pc:docMk/>
            <pc:sldMk cId="3954253327" sldId="288"/>
            <ac:picMk id="4" creationId="{D271C0DB-DF26-BD96-CFC7-81B6D97A80FA}"/>
          </ac:picMkLst>
        </pc:picChg>
        <pc:picChg chg="add del mod ord">
          <ac:chgData name="Tanel Alumäe" userId="S::tanel.alumae@taltech.ee::b67168e4-7b26-46a5-84ec-523df7d6a6f1" providerId="AD" clId="Web-{5BA41040-A502-9357-E7D1-75581D61685C}" dt="2024-08-09T11:51:57.602" v="22"/>
          <ac:picMkLst>
            <pc:docMk/>
            <pc:sldMk cId="3954253327" sldId="288"/>
            <ac:picMk id="7" creationId="{022D7797-7DC0-9AF4-B3B9-66ED1104FA8F}"/>
          </ac:picMkLst>
        </pc:picChg>
        <pc:picChg chg="add mod">
          <ac:chgData name="Tanel Alumäe" userId="S::tanel.alumae@taltech.ee::b67168e4-7b26-46a5-84ec-523df7d6a6f1" providerId="AD" clId="Web-{5BA41040-A502-9357-E7D1-75581D61685C}" dt="2024-08-09T11:52:17.602" v="28" actId="1076"/>
          <ac:picMkLst>
            <pc:docMk/>
            <pc:sldMk cId="3954253327" sldId="288"/>
            <ac:picMk id="8" creationId="{7990DD2F-49CF-DB02-A3E3-B3A18F5AC0FB}"/>
          </ac:picMkLst>
        </pc:picChg>
      </pc:sldChg>
      <pc:sldChg chg="modSp new">
        <pc:chgData name="Tanel Alumäe" userId="S::tanel.alumae@taltech.ee::b67168e4-7b26-46a5-84ec-523df7d6a6f1" providerId="AD" clId="Web-{5BA41040-A502-9357-E7D1-75581D61685C}" dt="2024-08-09T12:02:18.093" v="356" actId="20577"/>
        <pc:sldMkLst>
          <pc:docMk/>
          <pc:sldMk cId="1618354211" sldId="289"/>
        </pc:sldMkLst>
        <pc:spChg chg="mod">
          <ac:chgData name="Tanel Alumäe" userId="S::tanel.alumae@taltech.ee::b67168e4-7b26-46a5-84ec-523df7d6a6f1" providerId="AD" clId="Web-{5BA41040-A502-9357-E7D1-75581D61685C}" dt="2024-08-09T12:00:02.370" v="264" actId="20577"/>
          <ac:spMkLst>
            <pc:docMk/>
            <pc:sldMk cId="1618354211" sldId="289"/>
            <ac:spMk id="2" creationId="{9075732C-81B4-AD59-81B0-EFE30719CE82}"/>
          </ac:spMkLst>
        </pc:spChg>
        <pc:spChg chg="mod">
          <ac:chgData name="Tanel Alumäe" userId="S::tanel.alumae@taltech.ee::b67168e4-7b26-46a5-84ec-523df7d6a6f1" providerId="AD" clId="Web-{5BA41040-A502-9357-E7D1-75581D61685C}" dt="2024-08-09T12:02:18.093" v="356" actId="20577"/>
          <ac:spMkLst>
            <pc:docMk/>
            <pc:sldMk cId="1618354211" sldId="289"/>
            <ac:spMk id="3" creationId="{AA9D4056-5493-7D8F-FF12-5463E00572B9}"/>
          </ac:spMkLst>
        </pc:spChg>
      </pc:sldChg>
    </pc:docChg>
  </pc:docChgLst>
  <pc:docChgLst>
    <pc:chgData name="Tanel Alumäe" userId="S::tanel.alumae@taltech.ee::b67168e4-7b26-46a5-84ec-523df7d6a6f1" providerId="AD" clId="Web-{805463AC-A7B2-87D3-BF37-A248E61E49B6}"/>
    <pc:docChg chg="addSld delSld modSld sldOrd">
      <pc:chgData name="Tanel Alumäe" userId="S::tanel.alumae@taltech.ee::b67168e4-7b26-46a5-84ec-523df7d6a6f1" providerId="AD" clId="Web-{805463AC-A7B2-87D3-BF37-A248E61E49B6}" dt="2024-08-12T07:27:33.740" v="210" actId="20577"/>
      <pc:docMkLst>
        <pc:docMk/>
      </pc:docMkLst>
      <pc:sldChg chg="modSp">
        <pc:chgData name="Tanel Alumäe" userId="S::tanel.alumae@taltech.ee::b67168e4-7b26-46a5-84ec-523df7d6a6f1" providerId="AD" clId="Web-{805463AC-A7B2-87D3-BF37-A248E61E49B6}" dt="2024-08-12T06:21:27.502" v="6" actId="20577"/>
        <pc:sldMkLst>
          <pc:docMk/>
          <pc:sldMk cId="3240404888" sldId="259"/>
        </pc:sldMkLst>
        <pc:spChg chg="mod">
          <ac:chgData name="Tanel Alumäe" userId="S::tanel.alumae@taltech.ee::b67168e4-7b26-46a5-84ec-523df7d6a6f1" providerId="AD" clId="Web-{805463AC-A7B2-87D3-BF37-A248E61E49B6}" dt="2024-08-12T06:21:27.502" v="6" actId="20577"/>
          <ac:spMkLst>
            <pc:docMk/>
            <pc:sldMk cId="3240404888" sldId="259"/>
            <ac:spMk id="3" creationId="{BFAC4CD1-2B1F-58F8-908E-CD662E3E1D74}"/>
          </ac:spMkLst>
        </pc:spChg>
      </pc:sldChg>
      <pc:sldChg chg="mod modShow">
        <pc:chgData name="Tanel Alumäe" userId="S::tanel.alumae@taltech.ee::b67168e4-7b26-46a5-84ec-523df7d6a6f1" providerId="AD" clId="Web-{805463AC-A7B2-87D3-BF37-A248E61E49B6}" dt="2024-08-12T06:43:23.930" v="52"/>
        <pc:sldMkLst>
          <pc:docMk/>
          <pc:sldMk cId="963998481" sldId="263"/>
        </pc:sldMkLst>
      </pc:sldChg>
      <pc:sldChg chg="addSp modSp">
        <pc:chgData name="Tanel Alumäe" userId="S::tanel.alumae@taltech.ee::b67168e4-7b26-46a5-84ec-523df7d6a6f1" providerId="AD" clId="Web-{805463AC-A7B2-87D3-BF37-A248E61E49B6}" dt="2024-08-12T06:36:10.423" v="46" actId="1076"/>
        <pc:sldMkLst>
          <pc:docMk/>
          <pc:sldMk cId="1546139232" sldId="264"/>
        </pc:sldMkLst>
        <pc:spChg chg="mod">
          <ac:chgData name="Tanel Alumäe" userId="S::tanel.alumae@taltech.ee::b67168e4-7b26-46a5-84ec-523df7d6a6f1" providerId="AD" clId="Web-{805463AC-A7B2-87D3-BF37-A248E61E49B6}" dt="2024-08-12T06:36:08.907" v="45" actId="14100"/>
          <ac:spMkLst>
            <pc:docMk/>
            <pc:sldMk cId="1546139232" sldId="264"/>
            <ac:spMk id="3" creationId="{93E66391-D09D-CFB3-947B-5E98FBED9CDB}"/>
          </ac:spMkLst>
        </pc:spChg>
        <pc:picChg chg="add mod">
          <ac:chgData name="Tanel Alumäe" userId="S::tanel.alumae@taltech.ee::b67168e4-7b26-46a5-84ec-523df7d6a6f1" providerId="AD" clId="Web-{805463AC-A7B2-87D3-BF37-A248E61E49B6}" dt="2024-08-12T06:36:10.423" v="46" actId="1076"/>
          <ac:picMkLst>
            <pc:docMk/>
            <pc:sldMk cId="1546139232" sldId="264"/>
            <ac:picMk id="4" creationId="{6B66E30F-1CE2-FAE5-31AF-9E55CF0D8A52}"/>
          </ac:picMkLst>
        </pc:picChg>
      </pc:sldChg>
      <pc:sldChg chg="addSp delSp modSp">
        <pc:chgData name="Tanel Alumäe" userId="S::tanel.alumae@taltech.ee::b67168e4-7b26-46a5-84ec-523df7d6a6f1" providerId="AD" clId="Web-{805463AC-A7B2-87D3-BF37-A248E61E49B6}" dt="2024-08-12T06:57:47.976" v="89" actId="14100"/>
        <pc:sldMkLst>
          <pc:docMk/>
          <pc:sldMk cId="1620073647" sldId="265"/>
        </pc:sldMkLst>
        <pc:spChg chg="del">
          <ac:chgData name="Tanel Alumäe" userId="S::tanel.alumae@taltech.ee::b67168e4-7b26-46a5-84ec-523df7d6a6f1" providerId="AD" clId="Web-{805463AC-A7B2-87D3-BF37-A248E61E49B6}" dt="2024-08-12T06:56:17.209" v="82"/>
          <ac:spMkLst>
            <pc:docMk/>
            <pc:sldMk cId="1620073647" sldId="265"/>
            <ac:spMk id="3" creationId="{F77E3CC1-3AD0-CB71-4B44-051CAEC303CC}"/>
          </ac:spMkLst>
        </pc:spChg>
        <pc:spChg chg="add del mod">
          <ac:chgData name="Tanel Alumäe" userId="S::tanel.alumae@taltech.ee::b67168e4-7b26-46a5-84ec-523df7d6a6f1" providerId="AD" clId="Web-{805463AC-A7B2-87D3-BF37-A248E61E49B6}" dt="2024-08-12T06:56:19.662" v="83"/>
          <ac:spMkLst>
            <pc:docMk/>
            <pc:sldMk cId="1620073647" sldId="265"/>
            <ac:spMk id="6" creationId="{A4A38BB4-7939-2881-AE92-28E4B1801BFD}"/>
          </ac:spMkLst>
        </pc:spChg>
        <pc:spChg chg="add del mod">
          <ac:chgData name="Tanel Alumäe" userId="S::tanel.alumae@taltech.ee::b67168e4-7b26-46a5-84ec-523df7d6a6f1" providerId="AD" clId="Web-{805463AC-A7B2-87D3-BF37-A248E61E49B6}" dt="2024-08-12T06:57:43.929" v="87"/>
          <ac:spMkLst>
            <pc:docMk/>
            <pc:sldMk cId="1620073647" sldId="265"/>
            <ac:spMk id="9" creationId="{447DC3CE-B4E3-BA34-E376-553501B4707A}"/>
          </ac:spMkLst>
        </pc:spChg>
        <pc:picChg chg="del">
          <ac:chgData name="Tanel Alumäe" userId="S::tanel.alumae@taltech.ee::b67168e4-7b26-46a5-84ec-523df7d6a6f1" providerId="AD" clId="Web-{805463AC-A7B2-87D3-BF37-A248E61E49B6}" dt="2024-08-12T06:56:12.677" v="81"/>
          <ac:picMkLst>
            <pc:docMk/>
            <pc:sldMk cId="1620073647" sldId="265"/>
            <ac:picMk id="4" creationId="{65A05772-F7F9-FE41-24D9-14493B784687}"/>
          </ac:picMkLst>
        </pc:picChg>
        <pc:picChg chg="add del mod ord">
          <ac:chgData name="Tanel Alumäe" userId="S::tanel.alumae@taltech.ee::b67168e4-7b26-46a5-84ec-523df7d6a6f1" providerId="AD" clId="Web-{805463AC-A7B2-87D3-BF37-A248E61E49B6}" dt="2024-08-12T06:57:41.866" v="86"/>
          <ac:picMkLst>
            <pc:docMk/>
            <pc:sldMk cId="1620073647" sldId="265"/>
            <ac:picMk id="7" creationId="{61F78ED6-8282-27B8-998E-B79A7A096C82}"/>
          </ac:picMkLst>
        </pc:picChg>
        <pc:picChg chg="add mod ord">
          <ac:chgData name="Tanel Alumäe" userId="S::tanel.alumae@taltech.ee::b67168e4-7b26-46a5-84ec-523df7d6a6f1" providerId="AD" clId="Web-{805463AC-A7B2-87D3-BF37-A248E61E49B6}" dt="2024-08-12T06:57:47.976" v="89" actId="14100"/>
          <ac:picMkLst>
            <pc:docMk/>
            <pc:sldMk cId="1620073647" sldId="265"/>
            <ac:picMk id="10" creationId="{D611AE58-DE5E-30C8-025D-EA3D5E254D2E}"/>
          </ac:picMkLst>
        </pc:picChg>
      </pc:sldChg>
      <pc:sldChg chg="modSp">
        <pc:chgData name="Tanel Alumäe" userId="S::tanel.alumae@taltech.ee::b67168e4-7b26-46a5-84ec-523df7d6a6f1" providerId="AD" clId="Web-{805463AC-A7B2-87D3-BF37-A248E61E49B6}" dt="2024-08-12T06:39:13.066" v="51" actId="20577"/>
        <pc:sldMkLst>
          <pc:docMk/>
          <pc:sldMk cId="1451359222" sldId="270"/>
        </pc:sldMkLst>
        <pc:spChg chg="mod">
          <ac:chgData name="Tanel Alumäe" userId="S::tanel.alumae@taltech.ee::b67168e4-7b26-46a5-84ec-523df7d6a6f1" providerId="AD" clId="Web-{805463AC-A7B2-87D3-BF37-A248E61E49B6}" dt="2024-08-12T06:39:13.066" v="51" actId="20577"/>
          <ac:spMkLst>
            <pc:docMk/>
            <pc:sldMk cId="1451359222" sldId="270"/>
            <ac:spMk id="3" creationId="{03B0BC10-45FE-7807-8FC9-65CC4C803488}"/>
          </ac:spMkLst>
        </pc:spChg>
      </pc:sldChg>
      <pc:sldChg chg="modSp">
        <pc:chgData name="Tanel Alumäe" userId="S::tanel.alumae@taltech.ee::b67168e4-7b26-46a5-84ec-523df7d6a6f1" providerId="AD" clId="Web-{805463AC-A7B2-87D3-BF37-A248E61E49B6}" dt="2024-08-12T07:26:17.489" v="185" actId="20577"/>
        <pc:sldMkLst>
          <pc:docMk/>
          <pc:sldMk cId="348850466" sldId="272"/>
        </pc:sldMkLst>
        <pc:spChg chg="mod">
          <ac:chgData name="Tanel Alumäe" userId="S::tanel.alumae@taltech.ee::b67168e4-7b26-46a5-84ec-523df7d6a6f1" providerId="AD" clId="Web-{805463AC-A7B2-87D3-BF37-A248E61E49B6}" dt="2024-08-12T07:26:17.489" v="185" actId="20577"/>
          <ac:spMkLst>
            <pc:docMk/>
            <pc:sldMk cId="348850466" sldId="272"/>
            <ac:spMk id="3" creationId="{8C78BF94-B05E-70A8-3BDA-90CF5FD12D8D}"/>
          </ac:spMkLst>
        </pc:spChg>
      </pc:sldChg>
      <pc:sldChg chg="modSp">
        <pc:chgData name="Tanel Alumäe" userId="S::tanel.alumae@taltech.ee::b67168e4-7b26-46a5-84ec-523df7d6a6f1" providerId="AD" clId="Web-{805463AC-A7B2-87D3-BF37-A248E61E49B6}" dt="2024-08-12T07:27:33.740" v="210" actId="20577"/>
        <pc:sldMkLst>
          <pc:docMk/>
          <pc:sldMk cId="413571790" sldId="275"/>
        </pc:sldMkLst>
        <pc:spChg chg="mod">
          <ac:chgData name="Tanel Alumäe" userId="S::tanel.alumae@taltech.ee::b67168e4-7b26-46a5-84ec-523df7d6a6f1" providerId="AD" clId="Web-{805463AC-A7B2-87D3-BF37-A248E61E49B6}" dt="2024-08-12T07:27:33.740" v="210" actId="20577"/>
          <ac:spMkLst>
            <pc:docMk/>
            <pc:sldMk cId="413571790" sldId="275"/>
            <ac:spMk id="3" creationId="{99AAD18A-FECF-2880-FD7F-765E3F449A77}"/>
          </ac:spMkLst>
        </pc:spChg>
      </pc:sldChg>
      <pc:sldChg chg="modSp">
        <pc:chgData name="Tanel Alumäe" userId="S::tanel.alumae@taltech.ee::b67168e4-7b26-46a5-84ec-523df7d6a6f1" providerId="AD" clId="Web-{805463AC-A7B2-87D3-BF37-A248E61E49B6}" dt="2024-08-12T07:22:59.720" v="116" actId="20577"/>
        <pc:sldMkLst>
          <pc:docMk/>
          <pc:sldMk cId="3215898934" sldId="283"/>
        </pc:sldMkLst>
        <pc:spChg chg="mod">
          <ac:chgData name="Tanel Alumäe" userId="S::tanel.alumae@taltech.ee::b67168e4-7b26-46a5-84ec-523df7d6a6f1" providerId="AD" clId="Web-{805463AC-A7B2-87D3-BF37-A248E61E49B6}" dt="2024-08-12T07:22:59.720" v="116" actId="20577"/>
          <ac:spMkLst>
            <pc:docMk/>
            <pc:sldMk cId="3215898934" sldId="283"/>
            <ac:spMk id="3" creationId="{5183A3E0-984B-64B3-2DAC-37FCC6C86F5B}"/>
          </ac:spMkLst>
        </pc:spChg>
      </pc:sldChg>
      <pc:sldChg chg="modSp">
        <pc:chgData name="Tanel Alumäe" userId="S::tanel.alumae@taltech.ee::b67168e4-7b26-46a5-84ec-523df7d6a6f1" providerId="AD" clId="Web-{805463AC-A7B2-87D3-BF37-A248E61E49B6}" dt="2024-08-12T07:25:06.956" v="155" actId="20577"/>
        <pc:sldMkLst>
          <pc:docMk/>
          <pc:sldMk cId="3954253327" sldId="288"/>
        </pc:sldMkLst>
        <pc:spChg chg="mod">
          <ac:chgData name="Tanel Alumäe" userId="S::tanel.alumae@taltech.ee::b67168e4-7b26-46a5-84ec-523df7d6a6f1" providerId="AD" clId="Web-{805463AC-A7B2-87D3-BF37-A248E61E49B6}" dt="2024-08-12T07:25:06.956" v="155" actId="20577"/>
          <ac:spMkLst>
            <pc:docMk/>
            <pc:sldMk cId="3954253327" sldId="288"/>
            <ac:spMk id="6" creationId="{246E1D3C-D2C9-BAA1-35E1-3291D7690CE3}"/>
          </ac:spMkLst>
        </pc:spChg>
      </pc:sldChg>
      <pc:sldChg chg="modSp">
        <pc:chgData name="Tanel Alumäe" userId="S::tanel.alumae@taltech.ee::b67168e4-7b26-46a5-84ec-523df7d6a6f1" providerId="AD" clId="Web-{805463AC-A7B2-87D3-BF37-A248E61E49B6}" dt="2024-08-12T07:13:46.476" v="99"/>
        <pc:sldMkLst>
          <pc:docMk/>
          <pc:sldMk cId="1488213829" sldId="290"/>
        </pc:sldMkLst>
        <pc:graphicFrameChg chg="mod modGraphic">
          <ac:chgData name="Tanel Alumäe" userId="S::tanel.alumae@taltech.ee::b67168e4-7b26-46a5-84ec-523df7d6a6f1" providerId="AD" clId="Web-{805463AC-A7B2-87D3-BF37-A248E61E49B6}" dt="2024-08-12T07:13:46.476" v="99"/>
          <ac:graphicFrameMkLst>
            <pc:docMk/>
            <pc:sldMk cId="1488213829" sldId="290"/>
            <ac:graphicFrameMk id="9" creationId="{C0BD1BFE-B448-F21F-2F92-0C7AE19F8A0F}"/>
          </ac:graphicFrameMkLst>
        </pc:graphicFrameChg>
      </pc:sldChg>
      <pc:sldChg chg="modSp new del">
        <pc:chgData name="Tanel Alumäe" userId="S::tanel.alumae@taltech.ee::b67168e4-7b26-46a5-84ec-523df7d6a6f1" providerId="AD" clId="Web-{805463AC-A7B2-87D3-BF37-A248E61E49B6}" dt="2024-08-12T06:38:03.925" v="47"/>
        <pc:sldMkLst>
          <pc:docMk/>
          <pc:sldMk cId="455302120" sldId="294"/>
        </pc:sldMkLst>
        <pc:spChg chg="mod">
          <ac:chgData name="Tanel Alumäe" userId="S::tanel.alumae@taltech.ee::b67168e4-7b26-46a5-84ec-523df7d6a6f1" providerId="AD" clId="Web-{805463AC-A7B2-87D3-BF37-A248E61E49B6}" dt="2024-08-12T06:30:00.557" v="33" actId="20577"/>
          <ac:spMkLst>
            <pc:docMk/>
            <pc:sldMk cId="455302120" sldId="294"/>
            <ac:spMk id="2" creationId="{4C55623B-18EE-DE82-7D68-7CF5D838DB33}"/>
          </ac:spMkLst>
        </pc:spChg>
        <pc:spChg chg="mod">
          <ac:chgData name="Tanel Alumäe" userId="S::tanel.alumae@taltech.ee::b67168e4-7b26-46a5-84ec-523df7d6a6f1" providerId="AD" clId="Web-{805463AC-A7B2-87D3-BF37-A248E61E49B6}" dt="2024-08-12T06:33:57.171" v="40" actId="20577"/>
          <ac:spMkLst>
            <pc:docMk/>
            <pc:sldMk cId="455302120" sldId="294"/>
            <ac:spMk id="3" creationId="{BE6A7DFB-A1D0-CE2E-C9AE-1FD731C8821E}"/>
          </ac:spMkLst>
        </pc:spChg>
      </pc:sldChg>
      <pc:sldChg chg="addSp modSp new">
        <pc:chgData name="Tanel Alumäe" userId="S::tanel.alumae@taltech.ee::b67168e4-7b26-46a5-84ec-523df7d6a6f1" providerId="AD" clId="Web-{805463AC-A7B2-87D3-BF37-A248E61E49B6}" dt="2024-08-12T06:47:27.075" v="77" actId="20577"/>
        <pc:sldMkLst>
          <pc:docMk/>
          <pc:sldMk cId="2526598316" sldId="294"/>
        </pc:sldMkLst>
        <pc:spChg chg="mod">
          <ac:chgData name="Tanel Alumäe" userId="S::tanel.alumae@taltech.ee::b67168e4-7b26-46a5-84ec-523df7d6a6f1" providerId="AD" clId="Web-{805463AC-A7B2-87D3-BF37-A248E61E49B6}" dt="2024-08-12T06:44:19.400" v="59" actId="20577"/>
          <ac:spMkLst>
            <pc:docMk/>
            <pc:sldMk cId="2526598316" sldId="294"/>
            <ac:spMk id="2" creationId="{A88F2FB3-FE33-9354-C6FD-0189237CF592}"/>
          </ac:spMkLst>
        </pc:spChg>
        <pc:spChg chg="mod">
          <ac:chgData name="Tanel Alumäe" userId="S::tanel.alumae@taltech.ee::b67168e4-7b26-46a5-84ec-523df7d6a6f1" providerId="AD" clId="Web-{805463AC-A7B2-87D3-BF37-A248E61E49B6}" dt="2024-08-12T06:47:27.075" v="77" actId="20577"/>
          <ac:spMkLst>
            <pc:docMk/>
            <pc:sldMk cId="2526598316" sldId="294"/>
            <ac:spMk id="3" creationId="{11F34FC8-F5E4-E656-E8A4-B26DBE828AC1}"/>
          </ac:spMkLst>
        </pc:spChg>
        <pc:picChg chg="add mod">
          <ac:chgData name="Tanel Alumäe" userId="S::tanel.alumae@taltech.ee::b67168e4-7b26-46a5-84ec-523df7d6a6f1" providerId="AD" clId="Web-{805463AC-A7B2-87D3-BF37-A248E61E49B6}" dt="2024-08-12T06:44:33.775" v="65" actId="1076"/>
          <ac:picMkLst>
            <pc:docMk/>
            <pc:sldMk cId="2526598316" sldId="294"/>
            <ac:picMk id="4" creationId="{83FCB9C7-BE0E-E705-6934-44DB0F1A19D7}"/>
          </ac:picMkLst>
        </pc:picChg>
      </pc:sldChg>
      <pc:sldChg chg="addSp delSp modSp new ord">
        <pc:chgData name="Tanel Alumäe" userId="S::tanel.alumae@taltech.ee::b67168e4-7b26-46a5-84ec-523df7d6a6f1" providerId="AD" clId="Web-{805463AC-A7B2-87D3-BF37-A248E61E49B6}" dt="2024-08-12T06:51:17.250" v="80"/>
        <pc:sldMkLst>
          <pc:docMk/>
          <pc:sldMk cId="655532486" sldId="295"/>
        </pc:sldMkLst>
        <pc:spChg chg="mod">
          <ac:chgData name="Tanel Alumäe" userId="S::tanel.alumae@taltech.ee::b67168e4-7b26-46a5-84ec-523df7d6a6f1" providerId="AD" clId="Web-{805463AC-A7B2-87D3-BF37-A248E61E49B6}" dt="2024-08-12T06:47:15.637" v="75" actId="20577"/>
          <ac:spMkLst>
            <pc:docMk/>
            <pc:sldMk cId="655532486" sldId="295"/>
            <ac:spMk id="2" creationId="{18E07BCC-2F00-2D56-C00A-AB9314420721}"/>
          </ac:spMkLst>
        </pc:spChg>
        <pc:spChg chg="del">
          <ac:chgData name="Tanel Alumäe" userId="S::tanel.alumae@taltech.ee::b67168e4-7b26-46a5-84ec-523df7d6a6f1" providerId="AD" clId="Web-{805463AC-A7B2-87D3-BF37-A248E61E49B6}" dt="2024-08-12T06:47:18.590" v="76"/>
          <ac:spMkLst>
            <pc:docMk/>
            <pc:sldMk cId="655532486" sldId="295"/>
            <ac:spMk id="3" creationId="{0AE94986-D58F-E0D0-29A3-E4D10F0029BD}"/>
          </ac:spMkLst>
        </pc:spChg>
        <pc:picChg chg="add mod ord">
          <ac:chgData name="Tanel Alumäe" userId="S::tanel.alumae@taltech.ee::b67168e4-7b26-46a5-84ec-523df7d6a6f1" providerId="AD" clId="Web-{805463AC-A7B2-87D3-BF37-A248E61E49B6}" dt="2024-08-12T06:47:18.590" v="76"/>
          <ac:picMkLst>
            <pc:docMk/>
            <pc:sldMk cId="655532486" sldId="295"/>
            <ac:picMk id="4" creationId="{33A0F1AF-46B8-C850-572C-A03CF5DC0648}"/>
          </ac:picMkLst>
        </pc:picChg>
      </pc:sldChg>
    </pc:docChg>
  </pc:docChgLst>
  <pc:docChgLst>
    <pc:chgData name="Tanel Alumäe" userId="S::tanel.alumae@taltech.ee::b67168e4-7b26-46a5-84ec-523df7d6a6f1" providerId="AD" clId="Web-{16470B60-3BDE-F689-DEF7-733B7EF7B6A1}"/>
    <pc:docChg chg="addSld delSld modSld sldOrd">
      <pc:chgData name="Tanel Alumäe" userId="S::tanel.alumae@taltech.ee::b67168e4-7b26-46a5-84ec-523df7d6a6f1" providerId="AD" clId="Web-{16470B60-3BDE-F689-DEF7-733B7EF7B6A1}" dt="2024-08-06T14:14:31.146" v="611" actId="20577"/>
      <pc:docMkLst>
        <pc:docMk/>
      </pc:docMkLst>
      <pc:sldChg chg="modSp">
        <pc:chgData name="Tanel Alumäe" userId="S::tanel.alumae@taltech.ee::b67168e4-7b26-46a5-84ec-523df7d6a6f1" providerId="AD" clId="Web-{16470B60-3BDE-F689-DEF7-733B7EF7B6A1}" dt="2024-08-06T12:57:42.862" v="21" actId="20577"/>
        <pc:sldMkLst>
          <pc:docMk/>
          <pc:sldMk cId="109857222" sldId="256"/>
        </pc:sldMkLst>
        <pc:spChg chg="mod">
          <ac:chgData name="Tanel Alumäe" userId="S::tanel.alumae@taltech.ee::b67168e4-7b26-46a5-84ec-523df7d6a6f1" providerId="AD" clId="Web-{16470B60-3BDE-F689-DEF7-733B7EF7B6A1}" dt="2024-08-06T12:57:15.924" v="1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Tanel Alumäe" userId="S::tanel.alumae@taltech.ee::b67168e4-7b26-46a5-84ec-523df7d6a6f1" providerId="AD" clId="Web-{16470B60-3BDE-F689-DEF7-733B7EF7B6A1}" dt="2024-08-06T12:57:42.862" v="21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addSp modSp new">
        <pc:chgData name="Tanel Alumäe" userId="S::tanel.alumae@taltech.ee::b67168e4-7b26-46a5-84ec-523df7d6a6f1" providerId="AD" clId="Web-{16470B60-3BDE-F689-DEF7-733B7EF7B6A1}" dt="2024-08-06T13:01:57.320" v="46" actId="14100"/>
        <pc:sldMkLst>
          <pc:docMk/>
          <pc:sldMk cId="2848283545" sldId="257"/>
        </pc:sldMkLst>
        <pc:spChg chg="mod">
          <ac:chgData name="Tanel Alumäe" userId="S::tanel.alumae@taltech.ee::b67168e4-7b26-46a5-84ec-523df7d6a6f1" providerId="AD" clId="Web-{16470B60-3BDE-F689-DEF7-733B7EF7B6A1}" dt="2024-08-06T12:59:52.052" v="28" actId="20577"/>
          <ac:spMkLst>
            <pc:docMk/>
            <pc:sldMk cId="2848283545" sldId="257"/>
            <ac:spMk id="2" creationId="{52E089B9-CF6E-8FA2-52AA-6D7014AD3A88}"/>
          </ac:spMkLst>
        </pc:spChg>
        <pc:spChg chg="mod">
          <ac:chgData name="Tanel Alumäe" userId="S::tanel.alumae@taltech.ee::b67168e4-7b26-46a5-84ec-523df7d6a6f1" providerId="AD" clId="Web-{16470B60-3BDE-F689-DEF7-733B7EF7B6A1}" dt="2024-08-06T13:01:57.320" v="46" actId="14100"/>
          <ac:spMkLst>
            <pc:docMk/>
            <pc:sldMk cId="2848283545" sldId="257"/>
            <ac:spMk id="3" creationId="{7593D0E5-017D-4AAC-E4D2-A21325BDDC8A}"/>
          </ac:spMkLst>
        </pc:spChg>
        <pc:picChg chg="add mod">
          <ac:chgData name="Tanel Alumäe" userId="S::tanel.alumae@taltech.ee::b67168e4-7b26-46a5-84ec-523df7d6a6f1" providerId="AD" clId="Web-{16470B60-3BDE-F689-DEF7-733B7EF7B6A1}" dt="2024-08-06T13:01:54.711" v="45" actId="1076"/>
          <ac:picMkLst>
            <pc:docMk/>
            <pc:sldMk cId="2848283545" sldId="257"/>
            <ac:picMk id="4" creationId="{839186DA-640D-DB6D-FEC2-60A2EE4DB1BA}"/>
          </ac:picMkLst>
        </pc:picChg>
      </pc:sldChg>
      <pc:sldChg chg="modSp new ord">
        <pc:chgData name="Tanel Alumäe" userId="S::tanel.alumae@taltech.ee::b67168e4-7b26-46a5-84ec-523df7d6a6f1" providerId="AD" clId="Web-{16470B60-3BDE-F689-DEF7-733B7EF7B6A1}" dt="2024-08-06T13:38:19.134" v="277" actId="20577"/>
        <pc:sldMkLst>
          <pc:docMk/>
          <pc:sldMk cId="1153223271" sldId="258"/>
        </pc:sldMkLst>
        <pc:spChg chg="mod">
          <ac:chgData name="Tanel Alumäe" userId="S::tanel.alumae@taltech.ee::b67168e4-7b26-46a5-84ec-523df7d6a6f1" providerId="AD" clId="Web-{16470B60-3BDE-F689-DEF7-733B7EF7B6A1}" dt="2024-08-06T13:03:24.087" v="49" actId="20577"/>
          <ac:spMkLst>
            <pc:docMk/>
            <pc:sldMk cId="1153223271" sldId="258"/>
            <ac:spMk id="2" creationId="{A3703426-C460-7794-6187-7FEA1CEC2D64}"/>
          </ac:spMkLst>
        </pc:spChg>
        <pc:spChg chg="mod">
          <ac:chgData name="Tanel Alumäe" userId="S::tanel.alumae@taltech.ee::b67168e4-7b26-46a5-84ec-523df7d6a6f1" providerId="AD" clId="Web-{16470B60-3BDE-F689-DEF7-733B7EF7B6A1}" dt="2024-08-06T13:38:19.134" v="277" actId="20577"/>
          <ac:spMkLst>
            <pc:docMk/>
            <pc:sldMk cId="1153223271" sldId="258"/>
            <ac:spMk id="3" creationId="{3D26BE80-BFEE-138C-4B82-B21C9AC1704F}"/>
          </ac:spMkLst>
        </pc:spChg>
      </pc:sldChg>
      <pc:sldChg chg="addSp delSp modSp new">
        <pc:chgData name="Tanel Alumäe" userId="S::tanel.alumae@taltech.ee::b67168e4-7b26-46a5-84ec-523df7d6a6f1" providerId="AD" clId="Web-{16470B60-3BDE-F689-DEF7-733B7EF7B6A1}" dt="2024-08-06T13:37:18.742" v="269" actId="20577"/>
        <pc:sldMkLst>
          <pc:docMk/>
          <pc:sldMk cId="3240404888" sldId="259"/>
        </pc:sldMkLst>
        <pc:spChg chg="mod">
          <ac:chgData name="Tanel Alumäe" userId="S::tanel.alumae@taltech.ee::b67168e4-7b26-46a5-84ec-523df7d6a6f1" providerId="AD" clId="Web-{16470B60-3BDE-F689-DEF7-733B7EF7B6A1}" dt="2024-08-06T13:04:27.901" v="67" actId="20577"/>
          <ac:spMkLst>
            <pc:docMk/>
            <pc:sldMk cId="3240404888" sldId="259"/>
            <ac:spMk id="2" creationId="{4855E038-315B-468C-9F67-455244877530}"/>
          </ac:spMkLst>
        </pc:spChg>
        <pc:spChg chg="mod">
          <ac:chgData name="Tanel Alumäe" userId="S::tanel.alumae@taltech.ee::b67168e4-7b26-46a5-84ec-523df7d6a6f1" providerId="AD" clId="Web-{16470B60-3BDE-F689-DEF7-733B7EF7B6A1}" dt="2024-08-06T13:37:18.742" v="269" actId="20577"/>
          <ac:spMkLst>
            <pc:docMk/>
            <pc:sldMk cId="3240404888" sldId="259"/>
            <ac:spMk id="3" creationId="{BFAC4CD1-2B1F-58F8-908E-CD662E3E1D74}"/>
          </ac:spMkLst>
        </pc:spChg>
        <pc:picChg chg="add del mod">
          <ac:chgData name="Tanel Alumäe" userId="S::tanel.alumae@taltech.ee::b67168e4-7b26-46a5-84ec-523df7d6a6f1" providerId="AD" clId="Web-{16470B60-3BDE-F689-DEF7-733B7EF7B6A1}" dt="2024-08-06T13:29:13.182" v="201"/>
          <ac:picMkLst>
            <pc:docMk/>
            <pc:sldMk cId="3240404888" sldId="259"/>
            <ac:picMk id="4" creationId="{90A35B2D-52F9-CC0B-FBA3-EF2584434833}"/>
          </ac:picMkLst>
        </pc:picChg>
        <pc:picChg chg="add mod">
          <ac:chgData name="Tanel Alumäe" userId="S::tanel.alumae@taltech.ee::b67168e4-7b26-46a5-84ec-523df7d6a6f1" providerId="AD" clId="Web-{16470B60-3BDE-F689-DEF7-733B7EF7B6A1}" dt="2024-08-06T13:35:56.927" v="260" actId="1076"/>
          <ac:picMkLst>
            <pc:docMk/>
            <pc:sldMk cId="3240404888" sldId="259"/>
            <ac:picMk id="5" creationId="{1913D641-8A54-C4D2-1CCD-40EA34AA233C}"/>
          </ac:picMkLst>
        </pc:picChg>
      </pc:sldChg>
      <pc:sldChg chg="addSp modSp new">
        <pc:chgData name="Tanel Alumäe" userId="S::tanel.alumae@taltech.ee::b67168e4-7b26-46a5-84ec-523df7d6a6f1" providerId="AD" clId="Web-{16470B60-3BDE-F689-DEF7-733B7EF7B6A1}" dt="2024-08-06T13:43:41.221" v="309" actId="1076"/>
        <pc:sldMkLst>
          <pc:docMk/>
          <pc:sldMk cId="2511527016" sldId="260"/>
        </pc:sldMkLst>
        <pc:spChg chg="mod">
          <ac:chgData name="Tanel Alumäe" userId="S::tanel.alumae@taltech.ee::b67168e4-7b26-46a5-84ec-523df7d6a6f1" providerId="AD" clId="Web-{16470B60-3BDE-F689-DEF7-733B7EF7B6A1}" dt="2024-08-06T13:43:12.533" v="287" actId="20577"/>
          <ac:spMkLst>
            <pc:docMk/>
            <pc:sldMk cId="2511527016" sldId="260"/>
            <ac:spMk id="2" creationId="{ACA40E1F-7711-86F7-BE40-4180AB3E9E1A}"/>
          </ac:spMkLst>
        </pc:spChg>
        <pc:spChg chg="mod">
          <ac:chgData name="Tanel Alumäe" userId="S::tanel.alumae@taltech.ee::b67168e4-7b26-46a5-84ec-523df7d6a6f1" providerId="AD" clId="Web-{16470B60-3BDE-F689-DEF7-733B7EF7B6A1}" dt="2024-08-06T13:43:32.393" v="307" actId="14100"/>
          <ac:spMkLst>
            <pc:docMk/>
            <pc:sldMk cId="2511527016" sldId="260"/>
            <ac:spMk id="3" creationId="{FC9681CC-285C-E2AB-1087-C8694E4EFA54}"/>
          </ac:spMkLst>
        </pc:spChg>
        <pc:picChg chg="add mod">
          <ac:chgData name="Tanel Alumäe" userId="S::tanel.alumae@taltech.ee::b67168e4-7b26-46a5-84ec-523df7d6a6f1" providerId="AD" clId="Web-{16470B60-3BDE-F689-DEF7-733B7EF7B6A1}" dt="2024-08-06T13:43:41.221" v="309" actId="1076"/>
          <ac:picMkLst>
            <pc:docMk/>
            <pc:sldMk cId="2511527016" sldId="260"/>
            <ac:picMk id="4" creationId="{1B808F29-2DBA-604A-59A8-43CAB24ED4CE}"/>
          </ac:picMkLst>
        </pc:picChg>
      </pc:sldChg>
      <pc:sldChg chg="modSp new">
        <pc:chgData name="Tanel Alumäe" userId="S::tanel.alumae@taltech.ee::b67168e4-7b26-46a5-84ec-523df7d6a6f1" providerId="AD" clId="Web-{16470B60-3BDE-F689-DEF7-733B7EF7B6A1}" dt="2024-08-06T13:44:36.316" v="327" actId="20577"/>
        <pc:sldMkLst>
          <pc:docMk/>
          <pc:sldMk cId="536512473" sldId="261"/>
        </pc:sldMkLst>
        <pc:spChg chg="mod">
          <ac:chgData name="Tanel Alumäe" userId="S::tanel.alumae@taltech.ee::b67168e4-7b26-46a5-84ec-523df7d6a6f1" providerId="AD" clId="Web-{16470B60-3BDE-F689-DEF7-733B7EF7B6A1}" dt="2024-08-06T13:44:13.706" v="317" actId="20577"/>
          <ac:spMkLst>
            <pc:docMk/>
            <pc:sldMk cId="536512473" sldId="261"/>
            <ac:spMk id="2" creationId="{50CBE86B-0EE8-0119-8418-615A63BBD04F}"/>
          </ac:spMkLst>
        </pc:spChg>
        <pc:spChg chg="mod">
          <ac:chgData name="Tanel Alumäe" userId="S::tanel.alumae@taltech.ee::b67168e4-7b26-46a5-84ec-523df7d6a6f1" providerId="AD" clId="Web-{16470B60-3BDE-F689-DEF7-733B7EF7B6A1}" dt="2024-08-06T13:44:36.316" v="327" actId="20577"/>
          <ac:spMkLst>
            <pc:docMk/>
            <pc:sldMk cId="536512473" sldId="261"/>
            <ac:spMk id="3" creationId="{566DB945-8959-197C-C558-9CF1FFB12E5D}"/>
          </ac:spMkLst>
        </pc:spChg>
      </pc:sldChg>
      <pc:sldChg chg="addSp delSp modSp new">
        <pc:chgData name="Tanel Alumäe" userId="S::tanel.alumae@taltech.ee::b67168e4-7b26-46a5-84ec-523df7d6a6f1" providerId="AD" clId="Web-{16470B60-3BDE-F689-DEF7-733B7EF7B6A1}" dt="2024-08-06T13:44:52.426" v="331"/>
        <pc:sldMkLst>
          <pc:docMk/>
          <pc:sldMk cId="695184729" sldId="262"/>
        </pc:sldMkLst>
        <pc:spChg chg="mod">
          <ac:chgData name="Tanel Alumäe" userId="S::tanel.alumae@taltech.ee::b67168e4-7b26-46a5-84ec-523df7d6a6f1" providerId="AD" clId="Web-{16470B60-3BDE-F689-DEF7-733B7EF7B6A1}" dt="2024-08-06T13:44:50.285" v="330" actId="20577"/>
          <ac:spMkLst>
            <pc:docMk/>
            <pc:sldMk cId="695184729" sldId="262"/>
            <ac:spMk id="2" creationId="{838A2155-F25A-AF66-D236-27B7C5B6C33D}"/>
          </ac:spMkLst>
        </pc:spChg>
        <pc:spChg chg="del">
          <ac:chgData name="Tanel Alumäe" userId="S::tanel.alumae@taltech.ee::b67168e4-7b26-46a5-84ec-523df7d6a6f1" providerId="AD" clId="Web-{16470B60-3BDE-F689-DEF7-733B7EF7B6A1}" dt="2024-08-06T13:44:52.426" v="331"/>
          <ac:spMkLst>
            <pc:docMk/>
            <pc:sldMk cId="695184729" sldId="262"/>
            <ac:spMk id="3" creationId="{6422AAFF-9EDF-7B4E-D8B9-97AF343F472F}"/>
          </ac:spMkLst>
        </pc:spChg>
        <pc:picChg chg="add mod ord">
          <ac:chgData name="Tanel Alumäe" userId="S::tanel.alumae@taltech.ee::b67168e4-7b26-46a5-84ec-523df7d6a6f1" providerId="AD" clId="Web-{16470B60-3BDE-F689-DEF7-733B7EF7B6A1}" dt="2024-08-06T13:44:52.426" v="331"/>
          <ac:picMkLst>
            <pc:docMk/>
            <pc:sldMk cId="695184729" sldId="262"/>
            <ac:picMk id="4" creationId="{2EF8C688-A8D8-591C-1421-8A93322FF5F1}"/>
          </ac:picMkLst>
        </pc:picChg>
      </pc:sldChg>
      <pc:sldChg chg="addSp modSp new">
        <pc:chgData name="Tanel Alumäe" userId="S::tanel.alumae@taltech.ee::b67168e4-7b26-46a5-84ec-523df7d6a6f1" providerId="AD" clId="Web-{16470B60-3BDE-F689-DEF7-733B7EF7B6A1}" dt="2024-08-06T13:45:43.334" v="347" actId="20577"/>
        <pc:sldMkLst>
          <pc:docMk/>
          <pc:sldMk cId="963998481" sldId="263"/>
        </pc:sldMkLst>
        <pc:spChg chg="mod">
          <ac:chgData name="Tanel Alumäe" userId="S::tanel.alumae@taltech.ee::b67168e4-7b26-46a5-84ec-523df7d6a6f1" providerId="AD" clId="Web-{16470B60-3BDE-F689-DEF7-733B7EF7B6A1}" dt="2024-08-06T13:45:06.411" v="335" actId="20577"/>
          <ac:spMkLst>
            <pc:docMk/>
            <pc:sldMk cId="963998481" sldId="263"/>
            <ac:spMk id="2" creationId="{4A1EC68C-C7F3-C493-81DF-018C20119992}"/>
          </ac:spMkLst>
        </pc:spChg>
        <pc:spChg chg="mod">
          <ac:chgData name="Tanel Alumäe" userId="S::tanel.alumae@taltech.ee::b67168e4-7b26-46a5-84ec-523df7d6a6f1" providerId="AD" clId="Web-{16470B60-3BDE-F689-DEF7-733B7EF7B6A1}" dt="2024-08-06T13:45:43.334" v="347" actId="20577"/>
          <ac:spMkLst>
            <pc:docMk/>
            <pc:sldMk cId="963998481" sldId="263"/>
            <ac:spMk id="3" creationId="{D3BD609A-4E37-A656-AA96-016A144A56A6}"/>
          </ac:spMkLst>
        </pc:spChg>
        <pc:picChg chg="add mod">
          <ac:chgData name="Tanel Alumäe" userId="S::tanel.alumae@taltech.ee::b67168e4-7b26-46a5-84ec-523df7d6a6f1" providerId="AD" clId="Web-{16470B60-3BDE-F689-DEF7-733B7EF7B6A1}" dt="2024-08-06T13:45:39.802" v="346" actId="1076"/>
          <ac:picMkLst>
            <pc:docMk/>
            <pc:sldMk cId="963998481" sldId="263"/>
            <ac:picMk id="4" creationId="{CDB926F8-1789-E4A7-970C-8518263483BB}"/>
          </ac:picMkLst>
        </pc:picChg>
      </pc:sldChg>
      <pc:sldChg chg="modSp new">
        <pc:chgData name="Tanel Alumäe" userId="S::tanel.alumae@taltech.ee::b67168e4-7b26-46a5-84ec-523df7d6a6f1" providerId="AD" clId="Web-{16470B60-3BDE-F689-DEF7-733B7EF7B6A1}" dt="2024-08-06T13:46:44.242" v="362" actId="20577"/>
        <pc:sldMkLst>
          <pc:docMk/>
          <pc:sldMk cId="1546139232" sldId="264"/>
        </pc:sldMkLst>
        <pc:spChg chg="mod">
          <ac:chgData name="Tanel Alumäe" userId="S::tanel.alumae@taltech.ee::b67168e4-7b26-46a5-84ec-523df7d6a6f1" providerId="AD" clId="Web-{16470B60-3BDE-F689-DEF7-733B7EF7B6A1}" dt="2024-08-06T13:46:18.366" v="350" actId="20577"/>
          <ac:spMkLst>
            <pc:docMk/>
            <pc:sldMk cId="1546139232" sldId="264"/>
            <ac:spMk id="2" creationId="{0BF6D23E-7B6D-324D-267B-B72BB73C4BDF}"/>
          </ac:spMkLst>
        </pc:spChg>
        <pc:spChg chg="mod">
          <ac:chgData name="Tanel Alumäe" userId="S::tanel.alumae@taltech.ee::b67168e4-7b26-46a5-84ec-523df7d6a6f1" providerId="AD" clId="Web-{16470B60-3BDE-F689-DEF7-733B7EF7B6A1}" dt="2024-08-06T13:46:44.242" v="362" actId="20577"/>
          <ac:spMkLst>
            <pc:docMk/>
            <pc:sldMk cId="1546139232" sldId="264"/>
            <ac:spMk id="3" creationId="{93E66391-D09D-CFB3-947B-5E98FBED9CDB}"/>
          </ac:spMkLst>
        </pc:spChg>
      </pc:sldChg>
      <pc:sldChg chg="addSp modSp new">
        <pc:chgData name="Tanel Alumäe" userId="S::tanel.alumae@taltech.ee::b67168e4-7b26-46a5-84ec-523df7d6a6f1" providerId="AD" clId="Web-{16470B60-3BDE-F689-DEF7-733B7EF7B6A1}" dt="2024-08-06T13:47:18.664" v="371" actId="1076"/>
        <pc:sldMkLst>
          <pc:docMk/>
          <pc:sldMk cId="1620073647" sldId="265"/>
        </pc:sldMkLst>
        <pc:spChg chg="mod">
          <ac:chgData name="Tanel Alumäe" userId="S::tanel.alumae@taltech.ee::b67168e4-7b26-46a5-84ec-523df7d6a6f1" providerId="AD" clId="Web-{16470B60-3BDE-F689-DEF7-733B7EF7B6A1}" dt="2024-08-06T13:47:06.305" v="366" actId="20577"/>
          <ac:spMkLst>
            <pc:docMk/>
            <pc:sldMk cId="1620073647" sldId="265"/>
            <ac:spMk id="2" creationId="{97FFE5C9-6071-E312-0F62-9BB78B4F2F39}"/>
          </ac:spMkLst>
        </pc:spChg>
        <pc:spChg chg="mod">
          <ac:chgData name="Tanel Alumäe" userId="S::tanel.alumae@taltech.ee::b67168e4-7b26-46a5-84ec-523df7d6a6f1" providerId="AD" clId="Web-{16470B60-3BDE-F689-DEF7-733B7EF7B6A1}" dt="2024-08-06T13:47:11.164" v="369" actId="14100"/>
          <ac:spMkLst>
            <pc:docMk/>
            <pc:sldMk cId="1620073647" sldId="265"/>
            <ac:spMk id="3" creationId="{F77E3CC1-3AD0-CB71-4B44-051CAEC303CC}"/>
          </ac:spMkLst>
        </pc:spChg>
        <pc:picChg chg="add mod">
          <ac:chgData name="Tanel Alumäe" userId="S::tanel.alumae@taltech.ee::b67168e4-7b26-46a5-84ec-523df7d6a6f1" providerId="AD" clId="Web-{16470B60-3BDE-F689-DEF7-733B7EF7B6A1}" dt="2024-08-06T13:47:18.664" v="371" actId="1076"/>
          <ac:picMkLst>
            <pc:docMk/>
            <pc:sldMk cId="1620073647" sldId="265"/>
            <ac:picMk id="4" creationId="{65A05772-F7F9-FE41-24D9-14493B784687}"/>
          </ac:picMkLst>
        </pc:picChg>
      </pc:sldChg>
      <pc:sldChg chg="addSp delSp modSp new">
        <pc:chgData name="Tanel Alumäe" userId="S::tanel.alumae@taltech.ee::b67168e4-7b26-46a5-84ec-523df7d6a6f1" providerId="AD" clId="Web-{16470B60-3BDE-F689-DEF7-733B7EF7B6A1}" dt="2024-08-06T13:47:42.712" v="374"/>
        <pc:sldMkLst>
          <pc:docMk/>
          <pc:sldMk cId="2951300026" sldId="266"/>
        </pc:sldMkLst>
        <pc:spChg chg="mod">
          <ac:chgData name="Tanel Alumäe" userId="S::tanel.alumae@taltech.ee::b67168e4-7b26-46a5-84ec-523df7d6a6f1" providerId="AD" clId="Web-{16470B60-3BDE-F689-DEF7-733B7EF7B6A1}" dt="2024-08-06T13:47:34.649" v="373" actId="20577"/>
          <ac:spMkLst>
            <pc:docMk/>
            <pc:sldMk cId="2951300026" sldId="266"/>
            <ac:spMk id="2" creationId="{B4F5F3C5-C4C6-4B20-065A-6663BCBE6D5F}"/>
          </ac:spMkLst>
        </pc:spChg>
        <pc:spChg chg="del">
          <ac:chgData name="Tanel Alumäe" userId="S::tanel.alumae@taltech.ee::b67168e4-7b26-46a5-84ec-523df7d6a6f1" providerId="AD" clId="Web-{16470B60-3BDE-F689-DEF7-733B7EF7B6A1}" dt="2024-08-06T13:47:42.712" v="374"/>
          <ac:spMkLst>
            <pc:docMk/>
            <pc:sldMk cId="2951300026" sldId="266"/>
            <ac:spMk id="3" creationId="{EF224E05-821E-410F-AB87-F184FEC3BC58}"/>
          </ac:spMkLst>
        </pc:spChg>
        <pc:picChg chg="add mod ord">
          <ac:chgData name="Tanel Alumäe" userId="S::tanel.alumae@taltech.ee::b67168e4-7b26-46a5-84ec-523df7d6a6f1" providerId="AD" clId="Web-{16470B60-3BDE-F689-DEF7-733B7EF7B6A1}" dt="2024-08-06T13:47:42.712" v="374"/>
          <ac:picMkLst>
            <pc:docMk/>
            <pc:sldMk cId="2951300026" sldId="266"/>
            <ac:picMk id="4" creationId="{5DE1AEFE-8AB4-DBE9-9F22-EB941D84C12E}"/>
          </ac:picMkLst>
        </pc:picChg>
      </pc:sldChg>
      <pc:sldChg chg="addSp modSp new">
        <pc:chgData name="Tanel Alumäe" userId="S::tanel.alumae@taltech.ee::b67168e4-7b26-46a5-84ec-523df7d6a6f1" providerId="AD" clId="Web-{16470B60-3BDE-F689-DEF7-733B7EF7B6A1}" dt="2024-08-06T13:48:46.667" v="396"/>
        <pc:sldMkLst>
          <pc:docMk/>
          <pc:sldMk cId="347050433" sldId="267"/>
        </pc:sldMkLst>
        <pc:spChg chg="mod">
          <ac:chgData name="Tanel Alumäe" userId="S::tanel.alumae@taltech.ee::b67168e4-7b26-46a5-84ec-523df7d6a6f1" providerId="AD" clId="Web-{16470B60-3BDE-F689-DEF7-733B7EF7B6A1}" dt="2024-08-06T13:48:06.744" v="378" actId="20577"/>
          <ac:spMkLst>
            <pc:docMk/>
            <pc:sldMk cId="347050433" sldId="267"/>
            <ac:spMk id="2" creationId="{2D54B5E1-12FE-CE26-FF78-3630958FFF2B}"/>
          </ac:spMkLst>
        </pc:spChg>
        <pc:spChg chg="mod">
          <ac:chgData name="Tanel Alumäe" userId="S::tanel.alumae@taltech.ee::b67168e4-7b26-46a5-84ec-523df7d6a6f1" providerId="AD" clId="Web-{16470B60-3BDE-F689-DEF7-733B7EF7B6A1}" dt="2024-08-06T13:48:16.275" v="386" actId="14100"/>
          <ac:spMkLst>
            <pc:docMk/>
            <pc:sldMk cId="347050433" sldId="267"/>
            <ac:spMk id="3" creationId="{9DF2E60A-4F05-82EF-3C99-C8E86A7801D7}"/>
          </ac:spMkLst>
        </pc:spChg>
        <pc:spChg chg="add">
          <ac:chgData name="Tanel Alumäe" userId="S::tanel.alumae@taltech.ee::b67168e4-7b26-46a5-84ec-523df7d6a6f1" providerId="AD" clId="Web-{16470B60-3BDE-F689-DEF7-733B7EF7B6A1}" dt="2024-08-06T13:48:46.667" v="396"/>
          <ac:spMkLst>
            <pc:docMk/>
            <pc:sldMk cId="347050433" sldId="267"/>
            <ac:spMk id="6" creationId="{7771FC44-5245-C57A-1933-F95E1274D496}"/>
          </ac:spMkLst>
        </pc:spChg>
        <pc:picChg chg="add mod">
          <ac:chgData name="Tanel Alumäe" userId="S::tanel.alumae@taltech.ee::b67168e4-7b26-46a5-84ec-523df7d6a6f1" providerId="AD" clId="Web-{16470B60-3BDE-F689-DEF7-733B7EF7B6A1}" dt="2024-08-06T13:48:40.182" v="395" actId="1076"/>
          <ac:picMkLst>
            <pc:docMk/>
            <pc:sldMk cId="347050433" sldId="267"/>
            <ac:picMk id="4" creationId="{26C58D92-82CD-F704-B541-18ABD9907086}"/>
          </ac:picMkLst>
        </pc:picChg>
        <pc:picChg chg="add mod">
          <ac:chgData name="Tanel Alumäe" userId="S::tanel.alumae@taltech.ee::b67168e4-7b26-46a5-84ec-523df7d6a6f1" providerId="AD" clId="Web-{16470B60-3BDE-F689-DEF7-733B7EF7B6A1}" dt="2024-08-06T13:48:38.573" v="394" actId="1076"/>
          <ac:picMkLst>
            <pc:docMk/>
            <pc:sldMk cId="347050433" sldId="267"/>
            <ac:picMk id="5" creationId="{80E7E8A2-32E6-1600-72C5-075FEDB279E4}"/>
          </ac:picMkLst>
        </pc:picChg>
      </pc:sldChg>
      <pc:sldChg chg="addSp modSp new">
        <pc:chgData name="Tanel Alumäe" userId="S::tanel.alumae@taltech.ee::b67168e4-7b26-46a5-84ec-523df7d6a6f1" providerId="AD" clId="Web-{16470B60-3BDE-F689-DEF7-733B7EF7B6A1}" dt="2024-08-06T13:49:33.715" v="415" actId="1076"/>
        <pc:sldMkLst>
          <pc:docMk/>
          <pc:sldMk cId="488515784" sldId="268"/>
        </pc:sldMkLst>
        <pc:spChg chg="mod">
          <ac:chgData name="Tanel Alumäe" userId="S::tanel.alumae@taltech.ee::b67168e4-7b26-46a5-84ec-523df7d6a6f1" providerId="AD" clId="Web-{16470B60-3BDE-F689-DEF7-733B7EF7B6A1}" dt="2024-08-06T13:49:04.527" v="401" actId="20577"/>
          <ac:spMkLst>
            <pc:docMk/>
            <pc:sldMk cId="488515784" sldId="268"/>
            <ac:spMk id="2" creationId="{2AB4C5F1-3003-B93B-EB63-3E5728E456AA}"/>
          </ac:spMkLst>
        </pc:spChg>
        <pc:spChg chg="mod">
          <ac:chgData name="Tanel Alumäe" userId="S::tanel.alumae@taltech.ee::b67168e4-7b26-46a5-84ec-523df7d6a6f1" providerId="AD" clId="Web-{16470B60-3BDE-F689-DEF7-733B7EF7B6A1}" dt="2024-08-06T13:49:21.965" v="411" actId="14100"/>
          <ac:spMkLst>
            <pc:docMk/>
            <pc:sldMk cId="488515784" sldId="268"/>
            <ac:spMk id="3" creationId="{C80B85B2-E7AF-10DF-4725-144658BB82EA}"/>
          </ac:spMkLst>
        </pc:spChg>
        <pc:picChg chg="add mod">
          <ac:chgData name="Tanel Alumäe" userId="S::tanel.alumae@taltech.ee::b67168e4-7b26-46a5-84ec-523df7d6a6f1" providerId="AD" clId="Web-{16470B60-3BDE-F689-DEF7-733B7EF7B6A1}" dt="2024-08-06T13:49:33.715" v="415" actId="1076"/>
          <ac:picMkLst>
            <pc:docMk/>
            <pc:sldMk cId="488515784" sldId="268"/>
            <ac:picMk id="4" creationId="{3097681E-F95C-6704-0868-604E140311BD}"/>
          </ac:picMkLst>
        </pc:picChg>
      </pc:sldChg>
      <pc:sldChg chg="addSp modSp new">
        <pc:chgData name="Tanel Alumäe" userId="S::tanel.alumae@taltech.ee::b67168e4-7b26-46a5-84ec-523df7d6a6f1" providerId="AD" clId="Web-{16470B60-3BDE-F689-DEF7-733B7EF7B6A1}" dt="2024-08-06T13:51:15.577" v="439"/>
        <pc:sldMkLst>
          <pc:docMk/>
          <pc:sldMk cId="383067476" sldId="269"/>
        </pc:sldMkLst>
        <pc:spChg chg="mod">
          <ac:chgData name="Tanel Alumäe" userId="S::tanel.alumae@taltech.ee::b67168e4-7b26-46a5-84ec-523df7d6a6f1" providerId="AD" clId="Web-{16470B60-3BDE-F689-DEF7-733B7EF7B6A1}" dt="2024-08-06T13:49:55.887" v="418" actId="20577"/>
          <ac:spMkLst>
            <pc:docMk/>
            <pc:sldMk cId="383067476" sldId="269"/>
            <ac:spMk id="2" creationId="{F5C17266-3DA5-F282-F607-0E834335F209}"/>
          </ac:spMkLst>
        </pc:spChg>
        <pc:spChg chg="mod">
          <ac:chgData name="Tanel Alumäe" userId="S::tanel.alumae@taltech.ee::b67168e4-7b26-46a5-84ec-523df7d6a6f1" providerId="AD" clId="Web-{16470B60-3BDE-F689-DEF7-733B7EF7B6A1}" dt="2024-08-06T13:50:28.263" v="431" actId="14100"/>
          <ac:spMkLst>
            <pc:docMk/>
            <pc:sldMk cId="383067476" sldId="269"/>
            <ac:spMk id="3" creationId="{EA5D4BD2-6423-4FF6-03DC-8BD7E619BA3C}"/>
          </ac:spMkLst>
        </pc:spChg>
        <pc:spChg chg="add">
          <ac:chgData name="Tanel Alumäe" userId="S::tanel.alumae@taltech.ee::b67168e4-7b26-46a5-84ec-523df7d6a6f1" providerId="AD" clId="Web-{16470B60-3BDE-F689-DEF7-733B7EF7B6A1}" dt="2024-08-06T13:51:11.296" v="438"/>
          <ac:spMkLst>
            <pc:docMk/>
            <pc:sldMk cId="383067476" sldId="269"/>
            <ac:spMk id="7" creationId="{84D6A453-D877-06C3-E2BC-D8F4946C4FCD}"/>
          </ac:spMkLst>
        </pc:spChg>
        <pc:spChg chg="add">
          <ac:chgData name="Tanel Alumäe" userId="S::tanel.alumae@taltech.ee::b67168e4-7b26-46a5-84ec-523df7d6a6f1" providerId="AD" clId="Web-{16470B60-3BDE-F689-DEF7-733B7EF7B6A1}" dt="2024-08-06T13:51:15.577" v="439"/>
          <ac:spMkLst>
            <pc:docMk/>
            <pc:sldMk cId="383067476" sldId="269"/>
            <ac:spMk id="8" creationId="{4BBD45A4-2A28-EF99-16D3-7436A4606093}"/>
          </ac:spMkLst>
        </pc:spChg>
        <pc:picChg chg="add mod">
          <ac:chgData name="Tanel Alumäe" userId="S::tanel.alumae@taltech.ee::b67168e4-7b26-46a5-84ec-523df7d6a6f1" providerId="AD" clId="Web-{16470B60-3BDE-F689-DEF7-733B7EF7B6A1}" dt="2024-08-06T13:50:39.732" v="433" actId="1076"/>
          <ac:picMkLst>
            <pc:docMk/>
            <pc:sldMk cId="383067476" sldId="269"/>
            <ac:picMk id="4" creationId="{8BD835E3-F6D8-045B-FCDC-EF008DB1F147}"/>
          </ac:picMkLst>
        </pc:picChg>
        <pc:picChg chg="add mod">
          <ac:chgData name="Tanel Alumäe" userId="S::tanel.alumae@taltech.ee::b67168e4-7b26-46a5-84ec-523df7d6a6f1" providerId="AD" clId="Web-{16470B60-3BDE-F689-DEF7-733B7EF7B6A1}" dt="2024-08-06T13:50:48.076" v="435" actId="1076"/>
          <ac:picMkLst>
            <pc:docMk/>
            <pc:sldMk cId="383067476" sldId="269"/>
            <ac:picMk id="5" creationId="{0C2CFAA3-1B4D-EC66-D85D-094D6CD4C87F}"/>
          </ac:picMkLst>
        </pc:picChg>
        <pc:picChg chg="add mod">
          <ac:chgData name="Tanel Alumäe" userId="S::tanel.alumae@taltech.ee::b67168e4-7b26-46a5-84ec-523df7d6a6f1" providerId="AD" clId="Web-{16470B60-3BDE-F689-DEF7-733B7EF7B6A1}" dt="2024-08-06T13:51:01.233" v="437" actId="1076"/>
          <ac:picMkLst>
            <pc:docMk/>
            <pc:sldMk cId="383067476" sldId="269"/>
            <ac:picMk id="6" creationId="{431A6027-D450-B4C7-6877-E162FE89980C}"/>
          </ac:picMkLst>
        </pc:picChg>
      </pc:sldChg>
      <pc:sldChg chg="addSp modSp new">
        <pc:chgData name="Tanel Alumäe" userId="S::tanel.alumae@taltech.ee::b67168e4-7b26-46a5-84ec-523df7d6a6f1" providerId="AD" clId="Web-{16470B60-3BDE-F689-DEF7-733B7EF7B6A1}" dt="2024-08-06T14:01:59.501" v="474" actId="1076"/>
        <pc:sldMkLst>
          <pc:docMk/>
          <pc:sldMk cId="1451359222" sldId="270"/>
        </pc:sldMkLst>
        <pc:spChg chg="mod">
          <ac:chgData name="Tanel Alumäe" userId="S::tanel.alumae@taltech.ee::b67168e4-7b26-46a5-84ec-523df7d6a6f1" providerId="AD" clId="Web-{16470B60-3BDE-F689-DEF7-733B7EF7B6A1}" dt="2024-08-06T13:51:46.797" v="442" actId="20577"/>
          <ac:spMkLst>
            <pc:docMk/>
            <pc:sldMk cId="1451359222" sldId="270"/>
            <ac:spMk id="2" creationId="{8B43347B-A3A9-5E23-00B3-7313A280A5F9}"/>
          </ac:spMkLst>
        </pc:spChg>
        <pc:spChg chg="mod">
          <ac:chgData name="Tanel Alumäe" userId="S::tanel.alumae@taltech.ee::b67168e4-7b26-46a5-84ec-523df7d6a6f1" providerId="AD" clId="Web-{16470B60-3BDE-F689-DEF7-733B7EF7B6A1}" dt="2024-08-06T14:01:04.515" v="469" actId="14100"/>
          <ac:spMkLst>
            <pc:docMk/>
            <pc:sldMk cId="1451359222" sldId="270"/>
            <ac:spMk id="3" creationId="{03B0BC10-45FE-7807-8FC9-65CC4C803488}"/>
          </ac:spMkLst>
        </pc:spChg>
        <pc:picChg chg="add mod">
          <ac:chgData name="Tanel Alumäe" userId="S::tanel.alumae@taltech.ee::b67168e4-7b26-46a5-84ec-523df7d6a6f1" providerId="AD" clId="Web-{16470B60-3BDE-F689-DEF7-733B7EF7B6A1}" dt="2024-08-06T14:01:59.501" v="474" actId="1076"/>
          <ac:picMkLst>
            <pc:docMk/>
            <pc:sldMk cId="1451359222" sldId="270"/>
            <ac:picMk id="4" creationId="{749954BF-DCC2-7881-96BF-E0CE14678672}"/>
          </ac:picMkLst>
        </pc:picChg>
      </pc:sldChg>
      <pc:sldChg chg="addSp modSp new">
        <pc:chgData name="Tanel Alumäe" userId="S::tanel.alumae@taltech.ee::b67168e4-7b26-46a5-84ec-523df7d6a6f1" providerId="AD" clId="Web-{16470B60-3BDE-F689-DEF7-733B7EF7B6A1}" dt="2024-08-06T14:08:38.590" v="502" actId="20577"/>
        <pc:sldMkLst>
          <pc:docMk/>
          <pc:sldMk cId="1416708598" sldId="271"/>
        </pc:sldMkLst>
        <pc:spChg chg="mod">
          <ac:chgData name="Tanel Alumäe" userId="S::tanel.alumae@taltech.ee::b67168e4-7b26-46a5-84ec-523df7d6a6f1" providerId="AD" clId="Web-{16470B60-3BDE-F689-DEF7-733B7EF7B6A1}" dt="2024-08-06T14:02:45.033" v="477" actId="20577"/>
          <ac:spMkLst>
            <pc:docMk/>
            <pc:sldMk cId="1416708598" sldId="271"/>
            <ac:spMk id="2" creationId="{DE58041B-5AA1-E8BA-64B4-2F3353BD2A76}"/>
          </ac:spMkLst>
        </pc:spChg>
        <pc:spChg chg="mod">
          <ac:chgData name="Tanel Alumäe" userId="S::tanel.alumae@taltech.ee::b67168e4-7b26-46a5-84ec-523df7d6a6f1" providerId="AD" clId="Web-{16470B60-3BDE-F689-DEF7-733B7EF7B6A1}" dt="2024-08-06T14:08:38.590" v="502" actId="20577"/>
          <ac:spMkLst>
            <pc:docMk/>
            <pc:sldMk cId="1416708598" sldId="271"/>
            <ac:spMk id="3" creationId="{8F6AED5A-D583-FA2D-B4B5-19A12F83E456}"/>
          </ac:spMkLst>
        </pc:spChg>
        <pc:picChg chg="add mod">
          <ac:chgData name="Tanel Alumäe" userId="S::tanel.alumae@taltech.ee::b67168e4-7b26-46a5-84ec-523df7d6a6f1" providerId="AD" clId="Web-{16470B60-3BDE-F689-DEF7-733B7EF7B6A1}" dt="2024-08-06T14:05:41.522" v="498" actId="14100"/>
          <ac:picMkLst>
            <pc:docMk/>
            <pc:sldMk cId="1416708598" sldId="271"/>
            <ac:picMk id="4" creationId="{79882FF4-1D56-18DA-B15C-5B66DED5CB67}"/>
          </ac:picMkLst>
        </pc:picChg>
      </pc:sldChg>
      <pc:sldChg chg="modSp new">
        <pc:chgData name="Tanel Alumäe" userId="S::tanel.alumae@taltech.ee::b67168e4-7b26-46a5-84ec-523df7d6a6f1" providerId="AD" clId="Web-{16470B60-3BDE-F689-DEF7-733B7EF7B6A1}" dt="2024-08-06T14:10:53.297" v="518" actId="20577"/>
        <pc:sldMkLst>
          <pc:docMk/>
          <pc:sldMk cId="348850466" sldId="272"/>
        </pc:sldMkLst>
        <pc:spChg chg="mod">
          <ac:chgData name="Tanel Alumäe" userId="S::tanel.alumae@taltech.ee::b67168e4-7b26-46a5-84ec-523df7d6a6f1" providerId="AD" clId="Web-{16470B60-3BDE-F689-DEF7-733B7EF7B6A1}" dt="2024-08-06T14:10:02.389" v="509" actId="20577"/>
          <ac:spMkLst>
            <pc:docMk/>
            <pc:sldMk cId="348850466" sldId="272"/>
            <ac:spMk id="2" creationId="{D86237AE-EF88-55DB-2F7B-4AA36904734B}"/>
          </ac:spMkLst>
        </pc:spChg>
        <pc:spChg chg="mod">
          <ac:chgData name="Tanel Alumäe" userId="S::tanel.alumae@taltech.ee::b67168e4-7b26-46a5-84ec-523df7d6a6f1" providerId="AD" clId="Web-{16470B60-3BDE-F689-DEF7-733B7EF7B6A1}" dt="2024-08-06T14:10:53.297" v="518" actId="20577"/>
          <ac:spMkLst>
            <pc:docMk/>
            <pc:sldMk cId="348850466" sldId="272"/>
            <ac:spMk id="3" creationId="{8C78BF94-B05E-70A8-3BDA-90CF5FD12D8D}"/>
          </ac:spMkLst>
        </pc:spChg>
      </pc:sldChg>
      <pc:sldChg chg="addSp modSp new">
        <pc:chgData name="Tanel Alumäe" userId="S::tanel.alumae@taltech.ee::b67168e4-7b26-46a5-84ec-523df7d6a6f1" providerId="AD" clId="Web-{16470B60-3BDE-F689-DEF7-733B7EF7B6A1}" dt="2024-08-06T14:14:31.146" v="611" actId="20577"/>
        <pc:sldMkLst>
          <pc:docMk/>
          <pc:sldMk cId="2094779021" sldId="273"/>
        </pc:sldMkLst>
        <pc:spChg chg="mod">
          <ac:chgData name="Tanel Alumäe" userId="S::tanel.alumae@taltech.ee::b67168e4-7b26-46a5-84ec-523df7d6a6f1" providerId="AD" clId="Web-{16470B60-3BDE-F689-DEF7-733B7EF7B6A1}" dt="2024-08-06T14:11:10.219" v="534" actId="20577"/>
          <ac:spMkLst>
            <pc:docMk/>
            <pc:sldMk cId="2094779021" sldId="273"/>
            <ac:spMk id="2" creationId="{4FE75681-7956-FF7D-C801-A89C8C3EFC2F}"/>
          </ac:spMkLst>
        </pc:spChg>
        <pc:spChg chg="mod">
          <ac:chgData name="Tanel Alumäe" userId="S::tanel.alumae@taltech.ee::b67168e4-7b26-46a5-84ec-523df7d6a6f1" providerId="AD" clId="Web-{16470B60-3BDE-F689-DEF7-733B7EF7B6A1}" dt="2024-08-06T14:14:31.146" v="611" actId="20577"/>
          <ac:spMkLst>
            <pc:docMk/>
            <pc:sldMk cId="2094779021" sldId="273"/>
            <ac:spMk id="3" creationId="{88E4D7B6-0E03-332E-11EC-20D55ABC7BC7}"/>
          </ac:spMkLst>
        </pc:spChg>
        <pc:picChg chg="add mod">
          <ac:chgData name="Tanel Alumäe" userId="S::tanel.alumae@taltech.ee::b67168e4-7b26-46a5-84ec-523df7d6a6f1" providerId="AD" clId="Web-{16470B60-3BDE-F689-DEF7-733B7EF7B6A1}" dt="2024-08-06T14:11:19.657" v="540" actId="1076"/>
          <ac:picMkLst>
            <pc:docMk/>
            <pc:sldMk cId="2094779021" sldId="273"/>
            <ac:picMk id="4" creationId="{8180984E-16FE-18A1-5DBB-C0F47E5E1CEC}"/>
          </ac:picMkLst>
        </pc:picChg>
      </pc:sldChg>
      <pc:sldMasterChg chg="addSldLayout">
        <pc:chgData name="Tanel Alumäe" userId="S::tanel.alumae@taltech.ee::b67168e4-7b26-46a5-84ec-523df7d6a6f1" providerId="AD" clId="Web-{16470B60-3BDE-F689-DEF7-733B7EF7B6A1}" dt="2024-08-06T13:42:30.313" v="278"/>
        <pc:sldMasterMkLst>
          <pc:docMk/>
          <pc:sldMasterMk cId="2460954070" sldId="2147483660"/>
        </pc:sldMasterMkLst>
        <pc:sldLayoutChg chg="add">
          <pc:chgData name="Tanel Alumäe" userId="S::tanel.alumae@taltech.ee::b67168e4-7b26-46a5-84ec-523df7d6a6f1" providerId="AD" clId="Web-{16470B60-3BDE-F689-DEF7-733B7EF7B6A1}" dt="2024-08-06T13:42:30.313" v="278"/>
          <pc:sldLayoutMkLst>
            <pc:docMk/>
            <pc:sldMasterMk cId="2460954070" sldId="2147483660"/>
            <pc:sldLayoutMk cId="314868038" sldId="2147483672"/>
          </pc:sldLayoutMkLst>
        </pc:sldLayoutChg>
      </pc:sldMasterChg>
    </pc:docChg>
  </pc:docChgLst>
  <pc:docChgLst>
    <pc:chgData name="Tanel Alumäe" userId="S::tanel.alumae@taltech.ee::b67168e4-7b26-46a5-84ec-523df7d6a6f1" providerId="AD" clId="Web-{5BABB0D8-D8CA-84A9-F6CB-D8CE40109A31}"/>
    <pc:docChg chg="addSld delSld modSld sldOrd">
      <pc:chgData name="Tanel Alumäe" userId="S::tanel.alumae@taltech.ee::b67168e4-7b26-46a5-84ec-523df7d6a6f1" providerId="AD" clId="Web-{5BABB0D8-D8CA-84A9-F6CB-D8CE40109A31}" dt="2024-08-07T13:06:01.488" v="1465" actId="20577"/>
      <pc:docMkLst>
        <pc:docMk/>
      </pc:docMkLst>
      <pc:sldChg chg="modSp">
        <pc:chgData name="Tanel Alumäe" userId="S::tanel.alumae@taltech.ee::b67168e4-7b26-46a5-84ec-523df7d6a6f1" providerId="AD" clId="Web-{5BABB0D8-D8CA-84A9-F6CB-D8CE40109A31}" dt="2024-08-07T08:58:15.489" v="28" actId="20577"/>
        <pc:sldMkLst>
          <pc:docMk/>
          <pc:sldMk cId="109857222" sldId="256"/>
        </pc:sldMkLst>
        <pc:spChg chg="mod">
          <ac:chgData name="Tanel Alumäe" userId="S::tanel.alumae@taltech.ee::b67168e4-7b26-46a5-84ec-523df7d6a6f1" providerId="AD" clId="Web-{5BABB0D8-D8CA-84A9-F6CB-D8CE40109A31}" dt="2024-08-07T08:58:15.489" v="28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modSp">
        <pc:chgData name="Tanel Alumäe" userId="S::tanel.alumae@taltech.ee::b67168e4-7b26-46a5-84ec-523df7d6a6f1" providerId="AD" clId="Web-{5BABB0D8-D8CA-84A9-F6CB-D8CE40109A31}" dt="2024-08-07T12:32:31.272" v="1154" actId="20577"/>
        <pc:sldMkLst>
          <pc:docMk/>
          <pc:sldMk cId="3240404888" sldId="259"/>
        </pc:sldMkLst>
        <pc:spChg chg="mod">
          <ac:chgData name="Tanel Alumäe" userId="S::tanel.alumae@taltech.ee::b67168e4-7b26-46a5-84ec-523df7d6a6f1" providerId="AD" clId="Web-{5BABB0D8-D8CA-84A9-F6CB-D8CE40109A31}" dt="2024-08-07T12:32:31.272" v="1154" actId="20577"/>
          <ac:spMkLst>
            <pc:docMk/>
            <pc:sldMk cId="3240404888" sldId="259"/>
            <ac:spMk id="3" creationId="{BFAC4CD1-2B1F-58F8-908E-CD662E3E1D74}"/>
          </ac:spMkLst>
        </pc:spChg>
      </pc:sldChg>
      <pc:sldChg chg="addSp delSp modSp mod setBg">
        <pc:chgData name="Tanel Alumäe" userId="S::tanel.alumae@taltech.ee::b67168e4-7b26-46a5-84ec-523df7d6a6f1" providerId="AD" clId="Web-{5BABB0D8-D8CA-84A9-F6CB-D8CE40109A31}" dt="2024-08-07T09:04:11.657" v="90"/>
        <pc:sldMkLst>
          <pc:docMk/>
          <pc:sldMk cId="963998481" sldId="263"/>
        </pc:sldMkLst>
        <pc:spChg chg="mod">
          <ac:chgData name="Tanel Alumäe" userId="S::tanel.alumae@taltech.ee::b67168e4-7b26-46a5-84ec-523df7d6a6f1" providerId="AD" clId="Web-{5BABB0D8-D8CA-84A9-F6CB-D8CE40109A31}" dt="2024-08-07T09:04:11.657" v="90"/>
          <ac:spMkLst>
            <pc:docMk/>
            <pc:sldMk cId="963998481" sldId="263"/>
            <ac:spMk id="2" creationId="{4A1EC68C-C7F3-C493-81DF-018C20119992}"/>
          </ac:spMkLst>
        </pc:spChg>
        <pc:spChg chg="mod">
          <ac:chgData name="Tanel Alumäe" userId="S::tanel.alumae@taltech.ee::b67168e4-7b26-46a5-84ec-523df7d6a6f1" providerId="AD" clId="Web-{5BABB0D8-D8CA-84A9-F6CB-D8CE40109A31}" dt="2024-08-07T09:04:11.657" v="90"/>
          <ac:spMkLst>
            <pc:docMk/>
            <pc:sldMk cId="963998481" sldId="263"/>
            <ac:spMk id="3" creationId="{D3BD609A-4E37-A656-AA96-016A144A56A6}"/>
          </ac:spMkLst>
        </pc:spChg>
        <pc:spChg chg="add del">
          <ac:chgData name="Tanel Alumäe" userId="S::tanel.alumae@taltech.ee::b67168e4-7b26-46a5-84ec-523df7d6a6f1" providerId="AD" clId="Web-{5BABB0D8-D8CA-84A9-F6CB-D8CE40109A31}" dt="2024-08-07T09:03:59.485" v="85"/>
          <ac:spMkLst>
            <pc:docMk/>
            <pc:sldMk cId="963998481" sldId="263"/>
            <ac:spMk id="9" creationId="{743AA782-23D1-4521-8CAD-47662984AA08}"/>
          </ac:spMkLst>
        </pc:spChg>
        <pc:spChg chg="add del">
          <ac:chgData name="Tanel Alumäe" userId="S::tanel.alumae@taltech.ee::b67168e4-7b26-46a5-84ec-523df7d6a6f1" providerId="AD" clId="Web-{5BABB0D8-D8CA-84A9-F6CB-D8CE40109A31}" dt="2024-08-07T09:03:59.485" v="85"/>
          <ac:spMkLst>
            <pc:docMk/>
            <pc:sldMk cId="963998481" sldId="263"/>
            <ac:spMk id="11" creationId="{71877DBC-BB60-40F0-AC93-2ACDBAAE60CE}"/>
          </ac:spMkLst>
        </pc:spChg>
        <pc:spChg chg="add del">
          <ac:chgData name="Tanel Alumäe" userId="S::tanel.alumae@taltech.ee::b67168e4-7b26-46a5-84ec-523df7d6a6f1" providerId="AD" clId="Web-{5BABB0D8-D8CA-84A9-F6CB-D8CE40109A31}" dt="2024-08-07T09:04:08.282" v="87"/>
          <ac:spMkLst>
            <pc:docMk/>
            <pc:sldMk cId="963998481" sldId="263"/>
            <ac:spMk id="13" creationId="{60E9A6ED-B880-44EA-8D60-C9D3C82CCBD2}"/>
          </ac:spMkLst>
        </pc:spChg>
        <pc:spChg chg="add del">
          <ac:chgData name="Tanel Alumäe" userId="S::tanel.alumae@taltech.ee::b67168e4-7b26-46a5-84ec-523df7d6a6f1" providerId="AD" clId="Web-{5BABB0D8-D8CA-84A9-F6CB-D8CE40109A31}" dt="2024-08-07T09:04:11.657" v="89"/>
          <ac:spMkLst>
            <pc:docMk/>
            <pc:sldMk cId="963998481" sldId="263"/>
            <ac:spMk id="15" creationId="{743AA782-23D1-4521-8CAD-47662984AA08}"/>
          </ac:spMkLst>
        </pc:spChg>
        <pc:spChg chg="add del">
          <ac:chgData name="Tanel Alumäe" userId="S::tanel.alumae@taltech.ee::b67168e4-7b26-46a5-84ec-523df7d6a6f1" providerId="AD" clId="Web-{5BABB0D8-D8CA-84A9-F6CB-D8CE40109A31}" dt="2024-08-07T09:04:11.657" v="89"/>
          <ac:spMkLst>
            <pc:docMk/>
            <pc:sldMk cId="963998481" sldId="263"/>
            <ac:spMk id="16" creationId="{71877DBC-BB60-40F0-AC93-2ACDBAAE60CE}"/>
          </ac:spMkLst>
        </pc:spChg>
        <pc:spChg chg="add">
          <ac:chgData name="Tanel Alumäe" userId="S::tanel.alumae@taltech.ee::b67168e4-7b26-46a5-84ec-523df7d6a6f1" providerId="AD" clId="Web-{5BABB0D8-D8CA-84A9-F6CB-D8CE40109A31}" dt="2024-08-07T09:04:11.657" v="90"/>
          <ac:spMkLst>
            <pc:docMk/>
            <pc:sldMk cId="963998481" sldId="263"/>
            <ac:spMk id="18" creationId="{22587ECF-85E9-4393-9D87-8EB6F3F6C208}"/>
          </ac:spMkLst>
        </pc:spChg>
        <pc:picChg chg="mod">
          <ac:chgData name="Tanel Alumäe" userId="S::tanel.alumae@taltech.ee::b67168e4-7b26-46a5-84ec-523df7d6a6f1" providerId="AD" clId="Web-{5BABB0D8-D8CA-84A9-F6CB-D8CE40109A31}" dt="2024-08-07T09:04:11.657" v="90"/>
          <ac:picMkLst>
            <pc:docMk/>
            <pc:sldMk cId="963998481" sldId="263"/>
            <ac:picMk id="4" creationId="{CDB926F8-1789-E4A7-970C-8518263483BB}"/>
          </ac:picMkLst>
        </pc:picChg>
      </pc:sldChg>
      <pc:sldChg chg="addSp modSp mod setBg">
        <pc:chgData name="Tanel Alumäe" userId="S::tanel.alumae@taltech.ee::b67168e4-7b26-46a5-84ec-523df7d6a6f1" providerId="AD" clId="Web-{5BABB0D8-D8CA-84A9-F6CB-D8CE40109A31}" dt="2024-08-07T09:05:05.596" v="92" actId="20577"/>
        <pc:sldMkLst>
          <pc:docMk/>
          <pc:sldMk cId="488515784" sldId="268"/>
        </pc:sldMkLst>
        <pc:spChg chg="mod">
          <ac:chgData name="Tanel Alumäe" userId="S::tanel.alumae@taltech.ee::b67168e4-7b26-46a5-84ec-523df7d6a6f1" providerId="AD" clId="Web-{5BABB0D8-D8CA-84A9-F6CB-D8CE40109A31}" dt="2024-08-07T09:03:32.422" v="83"/>
          <ac:spMkLst>
            <pc:docMk/>
            <pc:sldMk cId="488515784" sldId="268"/>
            <ac:spMk id="2" creationId="{2AB4C5F1-3003-B93B-EB63-3E5728E456AA}"/>
          </ac:spMkLst>
        </pc:spChg>
        <pc:spChg chg="mod">
          <ac:chgData name="Tanel Alumäe" userId="S::tanel.alumae@taltech.ee::b67168e4-7b26-46a5-84ec-523df7d6a6f1" providerId="AD" clId="Web-{5BABB0D8-D8CA-84A9-F6CB-D8CE40109A31}" dt="2024-08-07T09:05:05.596" v="92" actId="20577"/>
          <ac:spMkLst>
            <pc:docMk/>
            <pc:sldMk cId="488515784" sldId="268"/>
            <ac:spMk id="3" creationId="{C80B85B2-E7AF-10DF-4725-144658BB82EA}"/>
          </ac:spMkLst>
        </pc:spChg>
        <pc:spChg chg="add">
          <ac:chgData name="Tanel Alumäe" userId="S::tanel.alumae@taltech.ee::b67168e4-7b26-46a5-84ec-523df7d6a6f1" providerId="AD" clId="Web-{5BABB0D8-D8CA-84A9-F6CB-D8CE40109A31}" dt="2024-08-07T09:03:32.422" v="83"/>
          <ac:spMkLst>
            <pc:docMk/>
            <pc:sldMk cId="488515784" sldId="268"/>
            <ac:spMk id="9" creationId="{22587ECF-85E9-4393-9D87-8EB6F3F6C208}"/>
          </ac:spMkLst>
        </pc:spChg>
        <pc:picChg chg="mod">
          <ac:chgData name="Tanel Alumäe" userId="S::tanel.alumae@taltech.ee::b67168e4-7b26-46a5-84ec-523df7d6a6f1" providerId="AD" clId="Web-{5BABB0D8-D8CA-84A9-F6CB-D8CE40109A31}" dt="2024-08-07T09:03:32.422" v="83"/>
          <ac:picMkLst>
            <pc:docMk/>
            <pc:sldMk cId="488515784" sldId="268"/>
            <ac:picMk id="4" creationId="{3097681E-F95C-6704-0868-604E140311BD}"/>
          </ac:picMkLst>
        </pc:picChg>
      </pc:sldChg>
      <pc:sldChg chg="addSp modSp mod setBg">
        <pc:chgData name="Tanel Alumäe" userId="S::tanel.alumae@taltech.ee::b67168e4-7b26-46a5-84ec-523df7d6a6f1" providerId="AD" clId="Web-{5BABB0D8-D8CA-84A9-F6CB-D8CE40109A31}" dt="2024-08-07T09:05:52.254" v="95" actId="20577"/>
        <pc:sldMkLst>
          <pc:docMk/>
          <pc:sldMk cId="1451359222" sldId="270"/>
        </pc:sldMkLst>
        <pc:spChg chg="mod">
          <ac:chgData name="Tanel Alumäe" userId="S::tanel.alumae@taltech.ee::b67168e4-7b26-46a5-84ec-523df7d6a6f1" providerId="AD" clId="Web-{5BABB0D8-D8CA-84A9-F6CB-D8CE40109A31}" dt="2024-08-07T09:02:53.920" v="79"/>
          <ac:spMkLst>
            <pc:docMk/>
            <pc:sldMk cId="1451359222" sldId="270"/>
            <ac:spMk id="2" creationId="{8B43347B-A3A9-5E23-00B3-7313A280A5F9}"/>
          </ac:spMkLst>
        </pc:spChg>
        <pc:spChg chg="mod">
          <ac:chgData name="Tanel Alumäe" userId="S::tanel.alumae@taltech.ee::b67168e4-7b26-46a5-84ec-523df7d6a6f1" providerId="AD" clId="Web-{5BABB0D8-D8CA-84A9-F6CB-D8CE40109A31}" dt="2024-08-07T09:05:52.254" v="95" actId="20577"/>
          <ac:spMkLst>
            <pc:docMk/>
            <pc:sldMk cId="1451359222" sldId="270"/>
            <ac:spMk id="3" creationId="{03B0BC10-45FE-7807-8FC9-65CC4C803488}"/>
          </ac:spMkLst>
        </pc:spChg>
        <pc:spChg chg="add">
          <ac:chgData name="Tanel Alumäe" userId="S::tanel.alumae@taltech.ee::b67168e4-7b26-46a5-84ec-523df7d6a6f1" providerId="AD" clId="Web-{5BABB0D8-D8CA-84A9-F6CB-D8CE40109A31}" dt="2024-08-07T09:02:53.920" v="79"/>
          <ac:spMkLst>
            <pc:docMk/>
            <pc:sldMk cId="1451359222" sldId="270"/>
            <ac:spMk id="11" creationId="{84DF55BE-B4AB-4BA1-BDE1-E9F7FB3F110A}"/>
          </ac:spMkLst>
        </pc:spChg>
        <pc:picChg chg="mod">
          <ac:chgData name="Tanel Alumäe" userId="S::tanel.alumae@taltech.ee::b67168e4-7b26-46a5-84ec-523df7d6a6f1" providerId="AD" clId="Web-{5BABB0D8-D8CA-84A9-F6CB-D8CE40109A31}" dt="2024-08-07T09:03:15.546" v="82" actId="1076"/>
          <ac:picMkLst>
            <pc:docMk/>
            <pc:sldMk cId="1451359222" sldId="270"/>
            <ac:picMk id="4" creationId="{749954BF-DCC2-7881-96BF-E0CE14678672}"/>
          </ac:picMkLst>
        </pc:picChg>
        <pc:picChg chg="add mod">
          <ac:chgData name="Tanel Alumäe" userId="S::tanel.alumae@taltech.ee::b67168e4-7b26-46a5-84ec-523df7d6a6f1" providerId="AD" clId="Web-{5BABB0D8-D8CA-84A9-F6CB-D8CE40109A31}" dt="2024-08-07T09:03:13.640" v="81" actId="1076"/>
          <ac:picMkLst>
            <pc:docMk/>
            <pc:sldMk cId="1451359222" sldId="270"/>
            <ac:picMk id="6" creationId="{9B834005-56C1-2E0E-8572-203AF9C94D74}"/>
          </ac:picMkLst>
        </pc:picChg>
      </pc:sldChg>
      <pc:sldChg chg="addSp modSp mod setBg">
        <pc:chgData name="Tanel Alumäe" userId="S::tanel.alumae@taltech.ee::b67168e4-7b26-46a5-84ec-523df7d6a6f1" providerId="AD" clId="Web-{5BABB0D8-D8CA-84A9-F6CB-D8CE40109A31}" dt="2024-08-07T09:02:37.967" v="78"/>
        <pc:sldMkLst>
          <pc:docMk/>
          <pc:sldMk cId="1416708598" sldId="271"/>
        </pc:sldMkLst>
        <pc:spChg chg="mod">
          <ac:chgData name="Tanel Alumäe" userId="S::tanel.alumae@taltech.ee::b67168e4-7b26-46a5-84ec-523df7d6a6f1" providerId="AD" clId="Web-{5BABB0D8-D8CA-84A9-F6CB-D8CE40109A31}" dt="2024-08-07T09:02:37.967" v="78"/>
          <ac:spMkLst>
            <pc:docMk/>
            <pc:sldMk cId="1416708598" sldId="271"/>
            <ac:spMk id="2" creationId="{DE58041B-5AA1-E8BA-64B4-2F3353BD2A76}"/>
          </ac:spMkLst>
        </pc:spChg>
        <pc:spChg chg="mod">
          <ac:chgData name="Tanel Alumäe" userId="S::tanel.alumae@taltech.ee::b67168e4-7b26-46a5-84ec-523df7d6a6f1" providerId="AD" clId="Web-{5BABB0D8-D8CA-84A9-F6CB-D8CE40109A31}" dt="2024-08-07T09:02:37.967" v="78"/>
          <ac:spMkLst>
            <pc:docMk/>
            <pc:sldMk cId="1416708598" sldId="271"/>
            <ac:spMk id="3" creationId="{8F6AED5A-D583-FA2D-B4B5-19A12F83E456}"/>
          </ac:spMkLst>
        </pc:spChg>
        <pc:spChg chg="add">
          <ac:chgData name="Tanel Alumäe" userId="S::tanel.alumae@taltech.ee::b67168e4-7b26-46a5-84ec-523df7d6a6f1" providerId="AD" clId="Web-{5BABB0D8-D8CA-84A9-F6CB-D8CE40109A31}" dt="2024-08-07T09:02:37.967" v="78"/>
          <ac:spMkLst>
            <pc:docMk/>
            <pc:sldMk cId="1416708598" sldId="271"/>
            <ac:spMk id="9" creationId="{22587ECF-85E9-4393-9D87-8EB6F3F6C208}"/>
          </ac:spMkLst>
        </pc:spChg>
        <pc:picChg chg="mod">
          <ac:chgData name="Tanel Alumäe" userId="S::tanel.alumae@taltech.ee::b67168e4-7b26-46a5-84ec-523df7d6a6f1" providerId="AD" clId="Web-{5BABB0D8-D8CA-84A9-F6CB-D8CE40109A31}" dt="2024-08-07T09:02:37.967" v="78"/>
          <ac:picMkLst>
            <pc:docMk/>
            <pc:sldMk cId="1416708598" sldId="271"/>
            <ac:picMk id="4" creationId="{79882FF4-1D56-18DA-B15C-5B66DED5CB67}"/>
          </ac:picMkLst>
        </pc:picChg>
      </pc:sldChg>
      <pc:sldChg chg="modSp">
        <pc:chgData name="Tanel Alumäe" userId="S::tanel.alumae@taltech.ee::b67168e4-7b26-46a5-84ec-523df7d6a6f1" providerId="AD" clId="Web-{5BABB0D8-D8CA-84A9-F6CB-D8CE40109A31}" dt="2024-08-07T12:33:28.086" v="1166" actId="20577"/>
        <pc:sldMkLst>
          <pc:docMk/>
          <pc:sldMk cId="348850466" sldId="272"/>
        </pc:sldMkLst>
        <pc:spChg chg="mod">
          <ac:chgData name="Tanel Alumäe" userId="S::tanel.alumae@taltech.ee::b67168e4-7b26-46a5-84ec-523df7d6a6f1" providerId="AD" clId="Web-{5BABB0D8-D8CA-84A9-F6CB-D8CE40109A31}" dt="2024-08-07T12:33:28.086" v="1166" actId="20577"/>
          <ac:spMkLst>
            <pc:docMk/>
            <pc:sldMk cId="348850466" sldId="272"/>
            <ac:spMk id="3" creationId="{8C78BF94-B05E-70A8-3BDA-90CF5FD12D8D}"/>
          </ac:spMkLst>
        </pc:spChg>
      </pc:sldChg>
      <pc:sldChg chg="addSp delSp modSp mod setBg">
        <pc:chgData name="Tanel Alumäe" userId="S::tanel.alumae@taltech.ee::b67168e4-7b26-46a5-84ec-523df7d6a6f1" providerId="AD" clId="Web-{5BABB0D8-D8CA-84A9-F6CB-D8CE40109A31}" dt="2024-08-07T09:06:38.849" v="99"/>
        <pc:sldMkLst>
          <pc:docMk/>
          <pc:sldMk cId="2094779021" sldId="273"/>
        </pc:sldMkLst>
        <pc:spChg chg="mod">
          <ac:chgData name="Tanel Alumäe" userId="S::tanel.alumae@taltech.ee::b67168e4-7b26-46a5-84ec-523df7d6a6f1" providerId="AD" clId="Web-{5BABB0D8-D8CA-84A9-F6CB-D8CE40109A31}" dt="2024-08-07T09:06:38.849" v="99"/>
          <ac:spMkLst>
            <pc:docMk/>
            <pc:sldMk cId="2094779021" sldId="273"/>
            <ac:spMk id="2" creationId="{4FE75681-7956-FF7D-C801-A89C8C3EFC2F}"/>
          </ac:spMkLst>
        </pc:spChg>
        <pc:spChg chg="mod">
          <ac:chgData name="Tanel Alumäe" userId="S::tanel.alumae@taltech.ee::b67168e4-7b26-46a5-84ec-523df7d6a6f1" providerId="AD" clId="Web-{5BABB0D8-D8CA-84A9-F6CB-D8CE40109A31}" dt="2024-08-07T09:06:38.849" v="99"/>
          <ac:spMkLst>
            <pc:docMk/>
            <pc:sldMk cId="2094779021" sldId="273"/>
            <ac:spMk id="3" creationId="{88E4D7B6-0E03-332E-11EC-20D55ABC7BC7}"/>
          </ac:spMkLst>
        </pc:spChg>
        <pc:spChg chg="add del">
          <ac:chgData name="Tanel Alumäe" userId="S::tanel.alumae@taltech.ee::b67168e4-7b26-46a5-84ec-523df7d6a6f1" providerId="AD" clId="Web-{5BABB0D8-D8CA-84A9-F6CB-D8CE40109A31}" dt="2024-08-07T09:02:15.872" v="76"/>
          <ac:spMkLst>
            <pc:docMk/>
            <pc:sldMk cId="2094779021" sldId="273"/>
            <ac:spMk id="9" creationId="{90D01200-0224-43C5-AB38-FB4D16B73FB7}"/>
          </ac:spMkLst>
        </pc:spChg>
        <pc:spChg chg="add del">
          <ac:chgData name="Tanel Alumäe" userId="S::tanel.alumae@taltech.ee::b67168e4-7b26-46a5-84ec-523df7d6a6f1" providerId="AD" clId="Web-{5BABB0D8-D8CA-84A9-F6CB-D8CE40109A31}" dt="2024-08-07T09:02:15.872" v="76"/>
          <ac:spMkLst>
            <pc:docMk/>
            <pc:sldMk cId="2094779021" sldId="273"/>
            <ac:spMk id="11" creationId="{728A44A4-A002-4A88-9FC9-1D0566C97A47}"/>
          </ac:spMkLst>
        </pc:spChg>
        <pc:spChg chg="add del">
          <ac:chgData name="Tanel Alumäe" userId="S::tanel.alumae@taltech.ee::b67168e4-7b26-46a5-84ec-523df7d6a6f1" providerId="AD" clId="Web-{5BABB0D8-D8CA-84A9-F6CB-D8CE40109A31}" dt="2024-08-07T09:02:15.872" v="76"/>
          <ac:spMkLst>
            <pc:docMk/>
            <pc:sldMk cId="2094779021" sldId="273"/>
            <ac:spMk id="13" creationId="{3E7D5C7B-DD16-401B-85CE-4AAA2A4F5136}"/>
          </ac:spMkLst>
        </pc:spChg>
        <pc:spChg chg="add del">
          <ac:chgData name="Tanel Alumäe" userId="S::tanel.alumae@taltech.ee::b67168e4-7b26-46a5-84ec-523df7d6a6f1" providerId="AD" clId="Web-{5BABB0D8-D8CA-84A9-F6CB-D8CE40109A31}" dt="2024-08-07T09:06:38.849" v="99"/>
          <ac:spMkLst>
            <pc:docMk/>
            <pc:sldMk cId="2094779021" sldId="273"/>
            <ac:spMk id="15" creationId="{F5897CCA-486C-491C-B4C1-5E5C95A82709}"/>
          </ac:spMkLst>
        </pc:spChg>
        <pc:spChg chg="add del">
          <ac:chgData name="Tanel Alumäe" userId="S::tanel.alumae@taltech.ee::b67168e4-7b26-46a5-84ec-523df7d6a6f1" providerId="AD" clId="Web-{5BABB0D8-D8CA-84A9-F6CB-D8CE40109A31}" dt="2024-08-07T09:06:38.849" v="98"/>
          <ac:spMkLst>
            <pc:docMk/>
            <pc:sldMk cId="2094779021" sldId="273"/>
            <ac:spMk id="20" creationId="{60E9A6ED-B880-44EA-8D60-C9D3C82CCBD2}"/>
          </ac:spMkLst>
        </pc:spChg>
        <pc:spChg chg="add">
          <ac:chgData name="Tanel Alumäe" userId="S::tanel.alumae@taltech.ee::b67168e4-7b26-46a5-84ec-523df7d6a6f1" providerId="AD" clId="Web-{5BABB0D8-D8CA-84A9-F6CB-D8CE40109A31}" dt="2024-08-07T09:06:38.849" v="99"/>
          <ac:spMkLst>
            <pc:docMk/>
            <pc:sldMk cId="2094779021" sldId="273"/>
            <ac:spMk id="22" creationId="{D1D34770-47A8-402C-AF23-2B653F2D88C1}"/>
          </ac:spMkLst>
        </pc:spChg>
        <pc:picChg chg="mod">
          <ac:chgData name="Tanel Alumäe" userId="S::tanel.alumae@taltech.ee::b67168e4-7b26-46a5-84ec-523df7d6a6f1" providerId="AD" clId="Web-{5BABB0D8-D8CA-84A9-F6CB-D8CE40109A31}" dt="2024-08-07T09:06:38.849" v="99"/>
          <ac:picMkLst>
            <pc:docMk/>
            <pc:sldMk cId="2094779021" sldId="273"/>
            <ac:picMk id="4" creationId="{8180984E-16FE-18A1-5DBB-C0F47E5E1CEC}"/>
          </ac:picMkLst>
        </pc:picChg>
      </pc:sldChg>
      <pc:sldChg chg="addSp delSp modSp new">
        <pc:chgData name="Tanel Alumäe" userId="S::tanel.alumae@taltech.ee::b67168e4-7b26-46a5-84ec-523df7d6a6f1" providerId="AD" clId="Web-{5BABB0D8-D8CA-84A9-F6CB-D8CE40109A31}" dt="2024-08-07T09:22:51.771" v="316" actId="20577"/>
        <pc:sldMkLst>
          <pc:docMk/>
          <pc:sldMk cId="3540442209" sldId="274"/>
        </pc:sldMkLst>
        <pc:spChg chg="mod">
          <ac:chgData name="Tanel Alumäe" userId="S::tanel.alumae@taltech.ee::b67168e4-7b26-46a5-84ec-523df7d6a6f1" providerId="AD" clId="Web-{5BABB0D8-D8CA-84A9-F6CB-D8CE40109A31}" dt="2024-08-07T09:09:34.152" v="178" actId="20577"/>
          <ac:spMkLst>
            <pc:docMk/>
            <pc:sldMk cId="3540442209" sldId="274"/>
            <ac:spMk id="2" creationId="{1229502D-04EC-562F-21B0-911D5CADE734}"/>
          </ac:spMkLst>
        </pc:spChg>
        <pc:spChg chg="mod">
          <ac:chgData name="Tanel Alumäe" userId="S::tanel.alumae@taltech.ee::b67168e4-7b26-46a5-84ec-523df7d6a6f1" providerId="AD" clId="Web-{5BABB0D8-D8CA-84A9-F6CB-D8CE40109A31}" dt="2024-08-07T09:22:51.771" v="316" actId="20577"/>
          <ac:spMkLst>
            <pc:docMk/>
            <pc:sldMk cId="3540442209" sldId="274"/>
            <ac:spMk id="3" creationId="{3CF79E7B-78CE-09D5-7D0D-80B8B5B429EE}"/>
          </ac:spMkLst>
        </pc:spChg>
        <pc:spChg chg="add del">
          <ac:chgData name="Tanel Alumäe" userId="S::tanel.alumae@taltech.ee::b67168e4-7b26-46a5-84ec-523df7d6a6f1" providerId="AD" clId="Web-{5BABB0D8-D8CA-84A9-F6CB-D8CE40109A31}" dt="2024-08-07T09:10:22.263" v="194"/>
          <ac:spMkLst>
            <pc:docMk/>
            <pc:sldMk cId="3540442209" sldId="274"/>
            <ac:spMk id="4" creationId="{BE8FC320-30F1-4BE0-74CB-87C306230A96}"/>
          </ac:spMkLst>
        </pc:spChg>
        <pc:picChg chg="add mod">
          <ac:chgData name="Tanel Alumäe" userId="S::tanel.alumae@taltech.ee::b67168e4-7b26-46a5-84ec-523df7d6a6f1" providerId="AD" clId="Web-{5BABB0D8-D8CA-84A9-F6CB-D8CE40109A31}" dt="2024-08-07T09:21:15.628" v="306" actId="1076"/>
          <ac:picMkLst>
            <pc:docMk/>
            <pc:sldMk cId="3540442209" sldId="274"/>
            <ac:picMk id="5" creationId="{649946CC-8F53-B0C5-01F6-BA5B436259AD}"/>
          </ac:picMkLst>
        </pc:picChg>
      </pc:sldChg>
      <pc:sldChg chg="addSp modSp new">
        <pc:chgData name="Tanel Alumäe" userId="S::tanel.alumae@taltech.ee::b67168e4-7b26-46a5-84ec-523df7d6a6f1" providerId="AD" clId="Web-{5BABB0D8-D8CA-84A9-F6CB-D8CE40109A31}" dt="2024-08-07T09:36:51.565" v="643"/>
        <pc:sldMkLst>
          <pc:docMk/>
          <pc:sldMk cId="413571790" sldId="275"/>
        </pc:sldMkLst>
        <pc:spChg chg="mod">
          <ac:chgData name="Tanel Alumäe" userId="S::tanel.alumae@taltech.ee::b67168e4-7b26-46a5-84ec-523df7d6a6f1" providerId="AD" clId="Web-{5BABB0D8-D8CA-84A9-F6CB-D8CE40109A31}" dt="2024-08-07T09:16:50.229" v="239" actId="20577"/>
          <ac:spMkLst>
            <pc:docMk/>
            <pc:sldMk cId="413571790" sldId="275"/>
            <ac:spMk id="2" creationId="{69ABCD4E-D0ED-5B1C-5543-C1F89351E485}"/>
          </ac:spMkLst>
        </pc:spChg>
        <pc:spChg chg="mod">
          <ac:chgData name="Tanel Alumäe" userId="S::tanel.alumae@taltech.ee::b67168e4-7b26-46a5-84ec-523df7d6a6f1" providerId="AD" clId="Web-{5BABB0D8-D8CA-84A9-F6CB-D8CE40109A31}" dt="2024-08-07T09:32:34.040" v="484" actId="20577"/>
          <ac:spMkLst>
            <pc:docMk/>
            <pc:sldMk cId="413571790" sldId="275"/>
            <ac:spMk id="3" creationId="{99AAD18A-FECF-2880-FD7F-765E3F449A77}"/>
          </ac:spMkLst>
        </pc:spChg>
        <pc:spChg chg="add mod">
          <ac:chgData name="Tanel Alumäe" userId="S::tanel.alumae@taltech.ee::b67168e4-7b26-46a5-84ec-523df7d6a6f1" providerId="AD" clId="Web-{5BABB0D8-D8CA-84A9-F6CB-D8CE40109A31}" dt="2024-08-07T09:28:23.157" v="359" actId="14100"/>
          <ac:spMkLst>
            <pc:docMk/>
            <pc:sldMk cId="413571790" sldId="275"/>
            <ac:spMk id="5" creationId="{E385F47B-0482-4C19-720D-9084A4639466}"/>
          </ac:spMkLst>
        </pc:spChg>
        <pc:grpChg chg="add">
          <ac:chgData name="Tanel Alumäe" userId="S::tanel.alumae@taltech.ee::b67168e4-7b26-46a5-84ec-523df7d6a6f1" providerId="AD" clId="Web-{5BABB0D8-D8CA-84A9-F6CB-D8CE40109A31}" dt="2024-08-07T09:36:51.565" v="643"/>
          <ac:grpSpMkLst>
            <pc:docMk/>
            <pc:sldMk cId="413571790" sldId="275"/>
            <ac:grpSpMk id="12" creationId="{17110946-1464-52F5-FF13-9104BD0BC066}"/>
          </ac:grpSpMkLst>
        </pc:grpChg>
        <pc:picChg chg="add mod">
          <ac:chgData name="Tanel Alumäe" userId="S::tanel.alumae@taltech.ee::b67168e4-7b26-46a5-84ec-523df7d6a6f1" providerId="AD" clId="Web-{5BABB0D8-D8CA-84A9-F6CB-D8CE40109A31}" dt="2024-08-07T09:28:00.031" v="349" actId="14100"/>
          <ac:picMkLst>
            <pc:docMk/>
            <pc:sldMk cId="413571790" sldId="275"/>
            <ac:picMk id="4" creationId="{EEC79552-5416-E7C5-3F61-465630AADFDF}"/>
          </ac:picMkLst>
        </pc:picChg>
        <pc:cxnChg chg="add mod">
          <ac:chgData name="Tanel Alumäe" userId="S::tanel.alumae@taltech.ee::b67168e4-7b26-46a5-84ec-523df7d6a6f1" providerId="AD" clId="Web-{5BABB0D8-D8CA-84A9-F6CB-D8CE40109A31}" dt="2024-08-07T09:28:57.955" v="364" actId="1076"/>
          <ac:cxnSpMkLst>
            <pc:docMk/>
            <pc:sldMk cId="413571790" sldId="275"/>
            <ac:cxnSpMk id="6" creationId="{04DA38E7-1169-B225-2A4F-5D8EE154C62F}"/>
          </ac:cxnSpMkLst>
        </pc:cxnChg>
        <pc:cxnChg chg="add mod">
          <ac:chgData name="Tanel Alumäe" userId="S::tanel.alumae@taltech.ee::b67168e4-7b26-46a5-84ec-523df7d6a6f1" providerId="AD" clId="Web-{5BABB0D8-D8CA-84A9-F6CB-D8CE40109A31}" dt="2024-08-07T09:29:02.159" v="366" actId="1076"/>
          <ac:cxnSpMkLst>
            <pc:docMk/>
            <pc:sldMk cId="413571790" sldId="275"/>
            <ac:cxnSpMk id="7" creationId="{5D4F5AF5-DD13-9ABD-624C-8EC9B2196115}"/>
          </ac:cxnSpMkLst>
        </pc:cxnChg>
        <pc:cxnChg chg="add mod">
          <ac:chgData name="Tanel Alumäe" userId="S::tanel.alumae@taltech.ee::b67168e4-7b26-46a5-84ec-523df7d6a6f1" providerId="AD" clId="Web-{5BABB0D8-D8CA-84A9-F6CB-D8CE40109A31}" dt="2024-08-07T09:29:07.502" v="368" actId="1076"/>
          <ac:cxnSpMkLst>
            <pc:docMk/>
            <pc:sldMk cId="413571790" sldId="275"/>
            <ac:cxnSpMk id="8" creationId="{0A72E08C-0B28-3C16-8481-1E6C91AEE055}"/>
          </ac:cxnSpMkLst>
        </pc:cxnChg>
        <pc:cxnChg chg="add mod">
          <ac:chgData name="Tanel Alumäe" userId="S::tanel.alumae@taltech.ee::b67168e4-7b26-46a5-84ec-523df7d6a6f1" providerId="AD" clId="Web-{5BABB0D8-D8CA-84A9-F6CB-D8CE40109A31}" dt="2024-08-07T09:29:19.581" v="370" actId="1076"/>
          <ac:cxnSpMkLst>
            <pc:docMk/>
            <pc:sldMk cId="413571790" sldId="275"/>
            <ac:cxnSpMk id="9" creationId="{B625DB51-A402-CC68-463B-F1245E48C618}"/>
          </ac:cxnSpMkLst>
        </pc:cxnChg>
        <pc:cxnChg chg="add mod">
          <ac:chgData name="Tanel Alumäe" userId="S::tanel.alumae@taltech.ee::b67168e4-7b26-46a5-84ec-523df7d6a6f1" providerId="AD" clId="Web-{5BABB0D8-D8CA-84A9-F6CB-D8CE40109A31}" dt="2024-08-07T09:29:28.253" v="372" actId="1076"/>
          <ac:cxnSpMkLst>
            <pc:docMk/>
            <pc:sldMk cId="413571790" sldId="275"/>
            <ac:cxnSpMk id="10" creationId="{00772C43-16B9-CF26-9946-76B0C67B55F5}"/>
          </ac:cxnSpMkLst>
        </pc:cxnChg>
        <pc:cxnChg chg="add mod">
          <ac:chgData name="Tanel Alumäe" userId="S::tanel.alumae@taltech.ee::b67168e4-7b26-46a5-84ec-523df7d6a6f1" providerId="AD" clId="Web-{5BABB0D8-D8CA-84A9-F6CB-D8CE40109A31}" dt="2024-08-07T09:29:34.394" v="374" actId="1076"/>
          <ac:cxnSpMkLst>
            <pc:docMk/>
            <pc:sldMk cId="413571790" sldId="275"/>
            <ac:cxnSpMk id="11" creationId="{DDD446AF-319E-B718-3722-323282D59AAC}"/>
          </ac:cxnSpMkLst>
        </pc:cxnChg>
      </pc:sldChg>
      <pc:sldChg chg="addSp modSp new">
        <pc:chgData name="Tanel Alumäe" userId="S::tanel.alumae@taltech.ee::b67168e4-7b26-46a5-84ec-523df7d6a6f1" providerId="AD" clId="Web-{5BABB0D8-D8CA-84A9-F6CB-D8CE40109A31}" dt="2024-08-07T09:37:39.691" v="678" actId="20577"/>
        <pc:sldMkLst>
          <pc:docMk/>
          <pc:sldMk cId="3254713260" sldId="276"/>
        </pc:sldMkLst>
        <pc:spChg chg="mod">
          <ac:chgData name="Tanel Alumäe" userId="S::tanel.alumae@taltech.ee::b67168e4-7b26-46a5-84ec-523df7d6a6f1" providerId="AD" clId="Web-{5BABB0D8-D8CA-84A9-F6CB-D8CE40109A31}" dt="2024-08-07T09:32:54.166" v="492" actId="20577"/>
          <ac:spMkLst>
            <pc:docMk/>
            <pc:sldMk cId="3254713260" sldId="276"/>
            <ac:spMk id="2" creationId="{FD7BA549-13BA-CB95-5346-1037E8BE6903}"/>
          </ac:spMkLst>
        </pc:spChg>
        <pc:spChg chg="mod">
          <ac:chgData name="Tanel Alumäe" userId="S::tanel.alumae@taltech.ee::b67168e4-7b26-46a5-84ec-523df7d6a6f1" providerId="AD" clId="Web-{5BABB0D8-D8CA-84A9-F6CB-D8CE40109A31}" dt="2024-08-07T09:37:39.691" v="678" actId="20577"/>
          <ac:spMkLst>
            <pc:docMk/>
            <pc:sldMk cId="3254713260" sldId="276"/>
            <ac:spMk id="3" creationId="{4E7DDC01-95A4-D6D3-7153-59A9F8B1DC38}"/>
          </ac:spMkLst>
        </pc:spChg>
        <pc:grpChg chg="add mod">
          <ac:chgData name="Tanel Alumäe" userId="S::tanel.alumae@taltech.ee::b67168e4-7b26-46a5-84ec-523df7d6a6f1" providerId="AD" clId="Web-{5BABB0D8-D8CA-84A9-F6CB-D8CE40109A31}" dt="2024-08-07T09:37:04.065" v="646" actId="1076"/>
          <ac:grpSpMkLst>
            <pc:docMk/>
            <pc:sldMk cId="3254713260" sldId="276"/>
            <ac:grpSpMk id="13" creationId="{EE43CF38-596E-2703-E28D-2B4E476F8883}"/>
          </ac:grpSpMkLst>
        </pc:grpChg>
      </pc:sldChg>
      <pc:sldChg chg="addSp delSp modSp new">
        <pc:chgData name="Tanel Alumäe" userId="S::tanel.alumae@taltech.ee::b67168e4-7b26-46a5-84ec-523df7d6a6f1" providerId="AD" clId="Web-{5BABB0D8-D8CA-84A9-F6CB-D8CE40109A31}" dt="2024-08-07T09:39:18.804" v="701" actId="20577"/>
        <pc:sldMkLst>
          <pc:docMk/>
          <pc:sldMk cId="3776543396" sldId="277"/>
        </pc:sldMkLst>
        <pc:spChg chg="mod">
          <ac:chgData name="Tanel Alumäe" userId="S::tanel.alumae@taltech.ee::b67168e4-7b26-46a5-84ec-523df7d6a6f1" providerId="AD" clId="Web-{5BABB0D8-D8CA-84A9-F6CB-D8CE40109A31}" dt="2024-08-07T09:37:21.331" v="657" actId="20577"/>
          <ac:spMkLst>
            <pc:docMk/>
            <pc:sldMk cId="3776543396" sldId="277"/>
            <ac:spMk id="2" creationId="{0842F9C8-D2C3-1923-5573-1B122DB5451F}"/>
          </ac:spMkLst>
        </pc:spChg>
        <pc:spChg chg="mod">
          <ac:chgData name="Tanel Alumäe" userId="S::tanel.alumae@taltech.ee::b67168e4-7b26-46a5-84ec-523df7d6a6f1" providerId="AD" clId="Web-{5BABB0D8-D8CA-84A9-F6CB-D8CE40109A31}" dt="2024-08-07T09:39:18.804" v="701" actId="20577"/>
          <ac:spMkLst>
            <pc:docMk/>
            <pc:sldMk cId="3776543396" sldId="277"/>
            <ac:spMk id="3" creationId="{5030C7CC-2F3D-A9C9-443A-3BE7972B8EDD}"/>
          </ac:spMkLst>
        </pc:spChg>
        <pc:picChg chg="add del mod">
          <ac:chgData name="Tanel Alumäe" userId="S::tanel.alumae@taltech.ee::b67168e4-7b26-46a5-84ec-523df7d6a6f1" providerId="AD" clId="Web-{5BABB0D8-D8CA-84A9-F6CB-D8CE40109A31}" dt="2024-08-07T09:38:31.896" v="685"/>
          <ac:picMkLst>
            <pc:docMk/>
            <pc:sldMk cId="3776543396" sldId="277"/>
            <ac:picMk id="4" creationId="{021D152B-498B-3E8C-0AC6-8899E65E7DBE}"/>
          </ac:picMkLst>
        </pc:picChg>
        <pc:picChg chg="add mod">
          <ac:chgData name="Tanel Alumäe" userId="S::tanel.alumae@taltech.ee::b67168e4-7b26-46a5-84ec-523df7d6a6f1" providerId="AD" clId="Web-{5BABB0D8-D8CA-84A9-F6CB-D8CE40109A31}" dt="2024-08-07T09:38:34.990" v="687" actId="1076"/>
          <ac:picMkLst>
            <pc:docMk/>
            <pc:sldMk cId="3776543396" sldId="277"/>
            <ac:picMk id="5" creationId="{B82A15E4-F97B-8FBE-5501-DB97B4080E60}"/>
          </ac:picMkLst>
        </pc:picChg>
      </pc:sldChg>
      <pc:sldChg chg="addSp modSp new">
        <pc:chgData name="Tanel Alumäe" userId="S::tanel.alumae@taltech.ee::b67168e4-7b26-46a5-84ec-523df7d6a6f1" providerId="AD" clId="Web-{5BABB0D8-D8CA-84A9-F6CB-D8CE40109A31}" dt="2024-08-07T09:40:32.337" v="728" actId="1076"/>
        <pc:sldMkLst>
          <pc:docMk/>
          <pc:sldMk cId="2590095929" sldId="278"/>
        </pc:sldMkLst>
        <pc:spChg chg="mod">
          <ac:chgData name="Tanel Alumäe" userId="S::tanel.alumae@taltech.ee::b67168e4-7b26-46a5-84ec-523df7d6a6f1" providerId="AD" clId="Web-{5BABB0D8-D8CA-84A9-F6CB-D8CE40109A31}" dt="2024-08-07T09:39:47.476" v="707" actId="20577"/>
          <ac:spMkLst>
            <pc:docMk/>
            <pc:sldMk cId="2590095929" sldId="278"/>
            <ac:spMk id="2" creationId="{7CF48211-2532-2EE2-D810-431339572488}"/>
          </ac:spMkLst>
        </pc:spChg>
        <pc:spChg chg="mod">
          <ac:chgData name="Tanel Alumäe" userId="S::tanel.alumae@taltech.ee::b67168e4-7b26-46a5-84ec-523df7d6a6f1" providerId="AD" clId="Web-{5BABB0D8-D8CA-84A9-F6CB-D8CE40109A31}" dt="2024-08-07T09:40:29.290" v="726" actId="14100"/>
          <ac:spMkLst>
            <pc:docMk/>
            <pc:sldMk cId="2590095929" sldId="278"/>
            <ac:spMk id="3" creationId="{519BD748-96DD-5D14-7232-D14BED37F5AB}"/>
          </ac:spMkLst>
        </pc:spChg>
        <pc:picChg chg="add mod">
          <ac:chgData name="Tanel Alumäe" userId="S::tanel.alumae@taltech.ee::b67168e4-7b26-46a5-84ec-523df7d6a6f1" providerId="AD" clId="Web-{5BABB0D8-D8CA-84A9-F6CB-D8CE40109A31}" dt="2024-08-07T09:40:32.337" v="728" actId="1076"/>
          <ac:picMkLst>
            <pc:docMk/>
            <pc:sldMk cId="2590095929" sldId="278"/>
            <ac:picMk id="4" creationId="{467B94CC-BCFD-30D2-1E6A-1D5EAEAEE3AB}"/>
          </ac:picMkLst>
        </pc:picChg>
      </pc:sldChg>
      <pc:sldChg chg="addSp delSp modSp new mod setBg">
        <pc:chgData name="Tanel Alumäe" userId="S::tanel.alumae@taltech.ee::b67168e4-7b26-46a5-84ec-523df7d6a6f1" providerId="AD" clId="Web-{5BABB0D8-D8CA-84A9-F6CB-D8CE40109A31}" dt="2024-08-07T09:40:54.697" v="736"/>
        <pc:sldMkLst>
          <pc:docMk/>
          <pc:sldMk cId="1784971268" sldId="279"/>
        </pc:sldMkLst>
        <pc:spChg chg="mod">
          <ac:chgData name="Tanel Alumäe" userId="S::tanel.alumae@taltech.ee::b67168e4-7b26-46a5-84ec-523df7d6a6f1" providerId="AD" clId="Web-{5BABB0D8-D8CA-84A9-F6CB-D8CE40109A31}" dt="2024-08-07T09:40:54.697" v="736"/>
          <ac:spMkLst>
            <pc:docMk/>
            <pc:sldMk cId="1784971268" sldId="279"/>
            <ac:spMk id="2" creationId="{5A5F8DD8-69E3-4206-1372-1698F71A0B83}"/>
          </ac:spMkLst>
        </pc:spChg>
        <pc:spChg chg="del">
          <ac:chgData name="Tanel Alumäe" userId="S::tanel.alumae@taltech.ee::b67168e4-7b26-46a5-84ec-523df7d6a6f1" providerId="AD" clId="Web-{5BABB0D8-D8CA-84A9-F6CB-D8CE40109A31}" dt="2024-08-07T09:40:49.744" v="734"/>
          <ac:spMkLst>
            <pc:docMk/>
            <pc:sldMk cId="1784971268" sldId="279"/>
            <ac:spMk id="3" creationId="{4190FCB4-C436-2C9E-69BE-69C028FF99DE}"/>
          </ac:spMkLst>
        </pc:spChg>
        <pc:spChg chg="add">
          <ac:chgData name="Tanel Alumäe" userId="S::tanel.alumae@taltech.ee::b67168e4-7b26-46a5-84ec-523df7d6a6f1" providerId="AD" clId="Web-{5BABB0D8-D8CA-84A9-F6CB-D8CE40109A31}" dt="2024-08-07T09:40:54.697" v="736"/>
          <ac:spMkLst>
            <pc:docMk/>
            <pc:sldMk cId="1784971268" sldId="279"/>
            <ac:spMk id="9" creationId="{275D6C10-B5A7-4715-803E-0501C9C2CC21}"/>
          </ac:spMkLst>
        </pc:spChg>
        <pc:picChg chg="add mod">
          <ac:chgData name="Tanel Alumäe" userId="S::tanel.alumae@taltech.ee::b67168e4-7b26-46a5-84ec-523df7d6a6f1" providerId="AD" clId="Web-{5BABB0D8-D8CA-84A9-F6CB-D8CE40109A31}" dt="2024-08-07T09:40:54.697" v="736"/>
          <ac:picMkLst>
            <pc:docMk/>
            <pc:sldMk cId="1784971268" sldId="279"/>
            <ac:picMk id="4" creationId="{62D47BDC-7E9A-ECA6-B3DA-61492026A857}"/>
          </ac:picMkLst>
        </pc:picChg>
      </pc:sldChg>
      <pc:sldChg chg="modSp new">
        <pc:chgData name="Tanel Alumäe" userId="S::tanel.alumae@taltech.ee::b67168e4-7b26-46a5-84ec-523df7d6a6f1" providerId="AD" clId="Web-{5BABB0D8-D8CA-84A9-F6CB-D8CE40109A31}" dt="2024-08-07T09:44:02.703" v="835" actId="20577"/>
        <pc:sldMkLst>
          <pc:docMk/>
          <pc:sldMk cId="3474913696" sldId="280"/>
        </pc:sldMkLst>
        <pc:spChg chg="mod">
          <ac:chgData name="Tanel Alumäe" userId="S::tanel.alumae@taltech.ee::b67168e4-7b26-46a5-84ec-523df7d6a6f1" providerId="AD" clId="Web-{5BABB0D8-D8CA-84A9-F6CB-D8CE40109A31}" dt="2024-08-07T09:42:09.637" v="741" actId="20577"/>
          <ac:spMkLst>
            <pc:docMk/>
            <pc:sldMk cId="3474913696" sldId="280"/>
            <ac:spMk id="2" creationId="{F57EF24C-E469-1A03-4B65-DD12E79A06CE}"/>
          </ac:spMkLst>
        </pc:spChg>
        <pc:spChg chg="mod">
          <ac:chgData name="Tanel Alumäe" userId="S::tanel.alumae@taltech.ee::b67168e4-7b26-46a5-84ec-523df7d6a6f1" providerId="AD" clId="Web-{5BABB0D8-D8CA-84A9-F6CB-D8CE40109A31}" dt="2024-08-07T09:44:02.703" v="835" actId="20577"/>
          <ac:spMkLst>
            <pc:docMk/>
            <pc:sldMk cId="3474913696" sldId="280"/>
            <ac:spMk id="3" creationId="{2949AAF5-77EE-FD3E-A2DB-200B7880596B}"/>
          </ac:spMkLst>
        </pc:spChg>
      </pc:sldChg>
      <pc:sldChg chg="addSp modSp new mod setBg">
        <pc:chgData name="Tanel Alumäe" userId="S::tanel.alumae@taltech.ee::b67168e4-7b26-46a5-84ec-523df7d6a6f1" providerId="AD" clId="Web-{5BABB0D8-D8CA-84A9-F6CB-D8CE40109A31}" dt="2024-08-07T09:48:12.586" v="874" actId="20577"/>
        <pc:sldMkLst>
          <pc:docMk/>
          <pc:sldMk cId="84198147" sldId="281"/>
        </pc:sldMkLst>
        <pc:spChg chg="mod">
          <ac:chgData name="Tanel Alumäe" userId="S::tanel.alumae@taltech.ee::b67168e4-7b26-46a5-84ec-523df7d6a6f1" providerId="AD" clId="Web-{5BABB0D8-D8CA-84A9-F6CB-D8CE40109A31}" dt="2024-08-07T09:46:11.958" v="870"/>
          <ac:spMkLst>
            <pc:docMk/>
            <pc:sldMk cId="84198147" sldId="281"/>
            <ac:spMk id="2" creationId="{5526CA93-D213-B9E3-67A5-8A9DADC2C372}"/>
          </ac:spMkLst>
        </pc:spChg>
        <pc:spChg chg="mod">
          <ac:chgData name="Tanel Alumäe" userId="S::tanel.alumae@taltech.ee::b67168e4-7b26-46a5-84ec-523df7d6a6f1" providerId="AD" clId="Web-{5BABB0D8-D8CA-84A9-F6CB-D8CE40109A31}" dt="2024-08-07T09:46:11.958" v="870"/>
          <ac:spMkLst>
            <pc:docMk/>
            <pc:sldMk cId="84198147" sldId="281"/>
            <ac:spMk id="3" creationId="{1CDA1A45-470E-C223-0747-664B71BF9A90}"/>
          </ac:spMkLst>
        </pc:spChg>
        <pc:spChg chg="add mod">
          <ac:chgData name="Tanel Alumäe" userId="S::tanel.alumae@taltech.ee::b67168e4-7b26-46a5-84ec-523df7d6a6f1" providerId="AD" clId="Web-{5BABB0D8-D8CA-84A9-F6CB-D8CE40109A31}" dt="2024-08-07T09:48:12.586" v="874" actId="20577"/>
          <ac:spMkLst>
            <pc:docMk/>
            <pc:sldMk cId="84198147" sldId="281"/>
            <ac:spMk id="5" creationId="{2EFF4063-6994-9A33-A37C-BE607C17A09A}"/>
          </ac:spMkLst>
        </pc:spChg>
        <pc:spChg chg="add">
          <ac:chgData name="Tanel Alumäe" userId="S::tanel.alumae@taltech.ee::b67168e4-7b26-46a5-84ec-523df7d6a6f1" providerId="AD" clId="Web-{5BABB0D8-D8CA-84A9-F6CB-D8CE40109A31}" dt="2024-08-07T09:46:11.958" v="870"/>
          <ac:spMkLst>
            <pc:docMk/>
            <pc:sldMk cId="84198147" sldId="281"/>
            <ac:spMk id="10" creationId="{4C608BEB-860E-4094-8511-78603564A75E}"/>
          </ac:spMkLst>
        </pc:spChg>
        <pc:cxnChg chg="add">
          <ac:chgData name="Tanel Alumäe" userId="S::tanel.alumae@taltech.ee::b67168e4-7b26-46a5-84ec-523df7d6a6f1" providerId="AD" clId="Web-{5BABB0D8-D8CA-84A9-F6CB-D8CE40109A31}" dt="2024-08-07T09:46:11.958" v="870"/>
          <ac:cxnSpMkLst>
            <pc:docMk/>
            <pc:sldMk cId="84198147" sldId="281"/>
            <ac:cxnSpMk id="12" creationId="{1F16A8D4-FE87-4604-88B2-394B5D1EB437}"/>
          </ac:cxnSpMkLst>
        </pc:cxnChg>
      </pc:sldChg>
      <pc:sldChg chg="addSp modSp new">
        <pc:chgData name="Tanel Alumäe" userId="S::tanel.alumae@taltech.ee::b67168e4-7b26-46a5-84ec-523df7d6a6f1" providerId="AD" clId="Web-{5BABB0D8-D8CA-84A9-F6CB-D8CE40109A31}" dt="2024-08-07T09:55:25.194" v="900" actId="20577"/>
        <pc:sldMkLst>
          <pc:docMk/>
          <pc:sldMk cId="3705152186" sldId="282"/>
        </pc:sldMkLst>
        <pc:spChg chg="mod">
          <ac:chgData name="Tanel Alumäe" userId="S::tanel.alumae@taltech.ee::b67168e4-7b26-46a5-84ec-523df7d6a6f1" providerId="AD" clId="Web-{5BABB0D8-D8CA-84A9-F6CB-D8CE40109A31}" dt="2024-08-07T09:54:14.145" v="882" actId="20577"/>
          <ac:spMkLst>
            <pc:docMk/>
            <pc:sldMk cId="3705152186" sldId="282"/>
            <ac:spMk id="2" creationId="{1534F7E3-823C-0CAB-4C47-E76CE4F99C76}"/>
          </ac:spMkLst>
        </pc:spChg>
        <pc:spChg chg="mod">
          <ac:chgData name="Tanel Alumäe" userId="S::tanel.alumae@taltech.ee::b67168e4-7b26-46a5-84ec-523df7d6a6f1" providerId="AD" clId="Web-{5BABB0D8-D8CA-84A9-F6CB-D8CE40109A31}" dt="2024-08-07T09:55:25.194" v="900" actId="20577"/>
          <ac:spMkLst>
            <pc:docMk/>
            <pc:sldMk cId="3705152186" sldId="282"/>
            <ac:spMk id="3" creationId="{D078C40F-7F58-319D-B239-39951A35D0CF}"/>
          </ac:spMkLst>
        </pc:spChg>
        <pc:picChg chg="add mod">
          <ac:chgData name="Tanel Alumäe" userId="S::tanel.alumae@taltech.ee::b67168e4-7b26-46a5-84ec-523df7d6a6f1" providerId="AD" clId="Web-{5BABB0D8-D8CA-84A9-F6CB-D8CE40109A31}" dt="2024-08-07T09:54:54.178" v="897" actId="1076"/>
          <ac:picMkLst>
            <pc:docMk/>
            <pc:sldMk cId="3705152186" sldId="282"/>
            <ac:picMk id="4" creationId="{539DB45C-E2C7-2D14-E87C-18D1830E2B1B}"/>
          </ac:picMkLst>
        </pc:picChg>
      </pc:sldChg>
      <pc:sldChg chg="addSp delSp modSp new">
        <pc:chgData name="Tanel Alumäe" userId="S::tanel.alumae@taltech.ee::b67168e4-7b26-46a5-84ec-523df7d6a6f1" providerId="AD" clId="Web-{5BABB0D8-D8CA-84A9-F6CB-D8CE40109A31}" dt="2024-08-07T09:56:36.025" v="911" actId="1076"/>
        <pc:sldMkLst>
          <pc:docMk/>
          <pc:sldMk cId="3215898934" sldId="283"/>
        </pc:sldMkLst>
        <pc:spChg chg="mod">
          <ac:chgData name="Tanel Alumäe" userId="S::tanel.alumae@taltech.ee::b67168e4-7b26-46a5-84ec-523df7d6a6f1" providerId="AD" clId="Web-{5BABB0D8-D8CA-84A9-F6CB-D8CE40109A31}" dt="2024-08-07T09:56:03.305" v="902" actId="20577"/>
          <ac:spMkLst>
            <pc:docMk/>
            <pc:sldMk cId="3215898934" sldId="283"/>
            <ac:spMk id="2" creationId="{54A97DFC-93FA-5080-984D-2C8FB8975AC9}"/>
          </ac:spMkLst>
        </pc:spChg>
        <pc:spChg chg="del">
          <ac:chgData name="Tanel Alumäe" userId="S::tanel.alumae@taltech.ee::b67168e4-7b26-46a5-84ec-523df7d6a6f1" providerId="AD" clId="Web-{5BABB0D8-D8CA-84A9-F6CB-D8CE40109A31}" dt="2024-08-07T09:56:08.180" v="903"/>
          <ac:spMkLst>
            <pc:docMk/>
            <pc:sldMk cId="3215898934" sldId="283"/>
            <ac:spMk id="3" creationId="{17C1586A-14F5-D95B-81C7-88016D87B94C}"/>
          </ac:spMkLst>
        </pc:spChg>
        <pc:picChg chg="add mod">
          <ac:chgData name="Tanel Alumäe" userId="S::tanel.alumae@taltech.ee::b67168e4-7b26-46a5-84ec-523df7d6a6f1" providerId="AD" clId="Web-{5BABB0D8-D8CA-84A9-F6CB-D8CE40109A31}" dt="2024-08-07T09:56:35.056" v="910" actId="14100"/>
          <ac:picMkLst>
            <pc:docMk/>
            <pc:sldMk cId="3215898934" sldId="283"/>
            <ac:picMk id="4" creationId="{127334AA-7C6D-76DD-A6CC-92B9184935AA}"/>
          </ac:picMkLst>
        </pc:picChg>
        <pc:picChg chg="add mod">
          <ac:chgData name="Tanel Alumäe" userId="S::tanel.alumae@taltech.ee::b67168e4-7b26-46a5-84ec-523df7d6a6f1" providerId="AD" clId="Web-{5BABB0D8-D8CA-84A9-F6CB-D8CE40109A31}" dt="2024-08-07T09:56:23.102" v="907" actId="1076"/>
          <ac:picMkLst>
            <pc:docMk/>
            <pc:sldMk cId="3215898934" sldId="283"/>
            <ac:picMk id="5" creationId="{6C59E891-2F65-903C-EF5E-E2F41D3D08CC}"/>
          </ac:picMkLst>
        </pc:picChg>
        <pc:picChg chg="add mod">
          <ac:chgData name="Tanel Alumäe" userId="S::tanel.alumae@taltech.ee::b67168e4-7b26-46a5-84ec-523df7d6a6f1" providerId="AD" clId="Web-{5BABB0D8-D8CA-84A9-F6CB-D8CE40109A31}" dt="2024-08-07T09:56:36.025" v="911" actId="1076"/>
          <ac:picMkLst>
            <pc:docMk/>
            <pc:sldMk cId="3215898934" sldId="283"/>
            <ac:picMk id="6" creationId="{7BE825FE-022C-79D0-2684-374164F07C75}"/>
          </ac:picMkLst>
        </pc:picChg>
      </pc:sldChg>
      <pc:sldChg chg="modSp new">
        <pc:chgData name="Tanel Alumäe" userId="S::tanel.alumae@taltech.ee::b67168e4-7b26-46a5-84ec-523df7d6a6f1" providerId="AD" clId="Web-{5BABB0D8-D8CA-84A9-F6CB-D8CE40109A31}" dt="2024-08-07T10:53:49.791" v="1143" actId="20577"/>
        <pc:sldMkLst>
          <pc:docMk/>
          <pc:sldMk cId="1950773160" sldId="284"/>
        </pc:sldMkLst>
        <pc:spChg chg="mod">
          <ac:chgData name="Tanel Alumäe" userId="S::tanel.alumae@taltech.ee::b67168e4-7b26-46a5-84ec-523df7d6a6f1" providerId="AD" clId="Web-{5BABB0D8-D8CA-84A9-F6CB-D8CE40109A31}" dt="2024-08-07T10:53:49.791" v="1143" actId="20577"/>
          <ac:spMkLst>
            <pc:docMk/>
            <pc:sldMk cId="1950773160" sldId="284"/>
            <ac:spMk id="2" creationId="{AB884D4C-F23F-4152-7858-523491866970}"/>
          </ac:spMkLst>
        </pc:spChg>
        <pc:spChg chg="mod">
          <ac:chgData name="Tanel Alumäe" userId="S::tanel.alumae@taltech.ee::b67168e4-7b26-46a5-84ec-523df7d6a6f1" providerId="AD" clId="Web-{5BABB0D8-D8CA-84A9-F6CB-D8CE40109A31}" dt="2024-08-07T10:08:05.126" v="1139" actId="20577"/>
          <ac:spMkLst>
            <pc:docMk/>
            <pc:sldMk cId="1950773160" sldId="284"/>
            <ac:spMk id="3" creationId="{211DDF0B-218D-DFCD-2303-E062E60B7172}"/>
          </ac:spMkLst>
        </pc:spChg>
      </pc:sldChg>
      <pc:sldChg chg="addSp delSp modSp new addAnim">
        <pc:chgData name="Tanel Alumäe" userId="S::tanel.alumae@taltech.ee::b67168e4-7b26-46a5-84ec-523df7d6a6f1" providerId="AD" clId="Web-{5BABB0D8-D8CA-84A9-F6CB-D8CE40109A31}" dt="2024-08-07T10:08:19.736" v="1142" actId="20577"/>
        <pc:sldMkLst>
          <pc:docMk/>
          <pc:sldMk cId="3455877659" sldId="285"/>
        </pc:sldMkLst>
        <pc:spChg chg="mod">
          <ac:chgData name="Tanel Alumäe" userId="S::tanel.alumae@taltech.ee::b67168e4-7b26-46a5-84ec-523df7d6a6f1" providerId="AD" clId="Web-{5BABB0D8-D8CA-84A9-F6CB-D8CE40109A31}" dt="2024-08-07T10:08:19.736" v="1142" actId="20577"/>
          <ac:spMkLst>
            <pc:docMk/>
            <pc:sldMk cId="3455877659" sldId="285"/>
            <ac:spMk id="2" creationId="{DFF1CA17-E1B9-4C36-B8E3-092DF72349CD}"/>
          </ac:spMkLst>
        </pc:spChg>
        <pc:spChg chg="del mod">
          <ac:chgData name="Tanel Alumäe" userId="S::tanel.alumae@taltech.ee::b67168e4-7b26-46a5-84ec-523df7d6a6f1" providerId="AD" clId="Web-{5BABB0D8-D8CA-84A9-F6CB-D8CE40109A31}" dt="2024-08-07T10:05:14.902" v="1044"/>
          <ac:spMkLst>
            <pc:docMk/>
            <pc:sldMk cId="3455877659" sldId="285"/>
            <ac:spMk id="3" creationId="{F7869395-CC8C-CDA2-7E67-BC7986983341}"/>
          </ac:spMkLst>
        </pc:spChg>
        <pc:picChg chg="add mod">
          <ac:chgData name="Tanel Alumäe" userId="S::tanel.alumae@taltech.ee::b67168e4-7b26-46a5-84ec-523df7d6a6f1" providerId="AD" clId="Web-{5BABB0D8-D8CA-84A9-F6CB-D8CE40109A31}" dt="2024-08-07T10:05:13.121" v="1043" actId="1076"/>
          <ac:picMkLst>
            <pc:docMk/>
            <pc:sldMk cId="3455877659" sldId="285"/>
            <ac:picMk id="4" creationId="{EDD4B02E-F256-9965-91F6-7A32521D01B6}"/>
          </ac:picMkLst>
        </pc:picChg>
      </pc:sldChg>
      <pc:sldChg chg="addSp delSp modSp new ord">
        <pc:chgData name="Tanel Alumäe" userId="S::tanel.alumae@taltech.ee::b67168e4-7b26-46a5-84ec-523df7d6a6f1" providerId="AD" clId="Web-{5BABB0D8-D8CA-84A9-F6CB-D8CE40109A31}" dt="2024-08-07T12:53:42.149" v="1441" actId="1076"/>
        <pc:sldMkLst>
          <pc:docMk/>
          <pc:sldMk cId="885578083" sldId="286"/>
        </pc:sldMkLst>
        <pc:spChg chg="mod">
          <ac:chgData name="Tanel Alumäe" userId="S::tanel.alumae@taltech.ee::b67168e4-7b26-46a5-84ec-523df7d6a6f1" providerId="AD" clId="Web-{5BABB0D8-D8CA-84A9-F6CB-D8CE40109A31}" dt="2024-08-07T12:33:53.743" v="1172" actId="20577"/>
          <ac:spMkLst>
            <pc:docMk/>
            <pc:sldMk cId="885578083" sldId="286"/>
            <ac:spMk id="2" creationId="{59968F2C-CAC2-DE17-81C2-2C71AD9CD116}"/>
          </ac:spMkLst>
        </pc:spChg>
        <pc:spChg chg="mod">
          <ac:chgData name="Tanel Alumäe" userId="S::tanel.alumae@taltech.ee::b67168e4-7b26-46a5-84ec-523df7d6a6f1" providerId="AD" clId="Web-{5BABB0D8-D8CA-84A9-F6CB-D8CE40109A31}" dt="2024-08-07T12:44:49.616" v="1263" actId="20577"/>
          <ac:spMkLst>
            <pc:docMk/>
            <pc:sldMk cId="885578083" sldId="286"/>
            <ac:spMk id="3" creationId="{8685D55E-D75E-3826-3984-F15A644582B9}"/>
          </ac:spMkLst>
        </pc:spChg>
        <pc:picChg chg="add del mod">
          <ac:chgData name="Tanel Alumäe" userId="S::tanel.alumae@taltech.ee::b67168e4-7b26-46a5-84ec-523df7d6a6f1" providerId="AD" clId="Web-{5BABB0D8-D8CA-84A9-F6CB-D8CE40109A31}" dt="2024-08-07T12:53:34.133" v="1437"/>
          <ac:picMkLst>
            <pc:docMk/>
            <pc:sldMk cId="885578083" sldId="286"/>
            <ac:picMk id="4" creationId="{2CF06F0E-7E0A-7FC9-2E00-A205650B7157}"/>
          </ac:picMkLst>
        </pc:picChg>
        <pc:picChg chg="add mod">
          <ac:chgData name="Tanel Alumäe" userId="S::tanel.alumae@taltech.ee::b67168e4-7b26-46a5-84ec-523df7d6a6f1" providerId="AD" clId="Web-{5BABB0D8-D8CA-84A9-F6CB-D8CE40109A31}" dt="2024-08-07T12:53:42.149" v="1441" actId="1076"/>
          <ac:picMkLst>
            <pc:docMk/>
            <pc:sldMk cId="885578083" sldId="286"/>
            <ac:picMk id="5" creationId="{2A3615C5-74BB-DE5E-8A6D-8B51BD6E45FF}"/>
          </ac:picMkLst>
        </pc:picChg>
      </pc:sldChg>
      <pc:sldChg chg="new del">
        <pc:chgData name="Tanel Alumäe" userId="S::tanel.alumae@taltech.ee::b67168e4-7b26-46a5-84ec-523df7d6a6f1" providerId="AD" clId="Web-{5BABB0D8-D8CA-84A9-F6CB-D8CE40109A31}" dt="2024-08-07T12:32:28.819" v="1153"/>
        <pc:sldMkLst>
          <pc:docMk/>
          <pc:sldMk cId="1246981896" sldId="286"/>
        </pc:sldMkLst>
      </pc:sldChg>
      <pc:sldChg chg="addSp modSp new">
        <pc:chgData name="Tanel Alumäe" userId="S::tanel.alumae@taltech.ee::b67168e4-7b26-46a5-84ec-523df7d6a6f1" providerId="AD" clId="Web-{5BABB0D8-D8CA-84A9-F6CB-D8CE40109A31}" dt="2024-08-07T13:06:01.488" v="1465" actId="20577"/>
        <pc:sldMkLst>
          <pc:docMk/>
          <pc:sldMk cId="2656568971" sldId="287"/>
        </pc:sldMkLst>
        <pc:spChg chg="mod">
          <ac:chgData name="Tanel Alumäe" userId="S::tanel.alumae@taltech.ee::b67168e4-7b26-46a5-84ec-523df7d6a6f1" providerId="AD" clId="Web-{5BABB0D8-D8CA-84A9-F6CB-D8CE40109A31}" dt="2024-08-07T13:00:43.071" v="1447" actId="20577"/>
          <ac:spMkLst>
            <pc:docMk/>
            <pc:sldMk cId="2656568971" sldId="287"/>
            <ac:spMk id="2" creationId="{E351BC87-21CE-C13A-E325-2633302FB711}"/>
          </ac:spMkLst>
        </pc:spChg>
        <pc:spChg chg="mod">
          <ac:chgData name="Tanel Alumäe" userId="S::tanel.alumae@taltech.ee::b67168e4-7b26-46a5-84ec-523df7d6a6f1" providerId="AD" clId="Web-{5BABB0D8-D8CA-84A9-F6CB-D8CE40109A31}" dt="2024-08-07T13:06:01.488" v="1465" actId="20577"/>
          <ac:spMkLst>
            <pc:docMk/>
            <pc:sldMk cId="2656568971" sldId="287"/>
            <ac:spMk id="3" creationId="{D62D3487-95E8-A90D-4E2E-B670184E4581}"/>
          </ac:spMkLst>
        </pc:spChg>
        <pc:picChg chg="add mod">
          <ac:chgData name="Tanel Alumäe" userId="S::tanel.alumae@taltech.ee::b67168e4-7b26-46a5-84ec-523df7d6a6f1" providerId="AD" clId="Web-{5BABB0D8-D8CA-84A9-F6CB-D8CE40109A31}" dt="2024-08-07T13:00:34.649" v="1444" actId="14100"/>
          <ac:picMkLst>
            <pc:docMk/>
            <pc:sldMk cId="2656568971" sldId="287"/>
            <ac:picMk id="4" creationId="{BCCF58C5-2314-6F16-6C94-F937A5B6C3F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47292" y="404640"/>
            <a:ext cx="10496661" cy="108850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t-EE" sz="2703" b="0" strike="noStrike" spc="-1">
              <a:solidFill>
                <a:srgbClr val="333333"/>
              </a:solidFill>
              <a:latin typeface="DejaVu Sans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47292" y="1670158"/>
            <a:ext cx="10496661" cy="192685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t-EE" sz="2903" b="0" strike="noStrike" spc="-1">
              <a:solidFill>
                <a:srgbClr val="666666"/>
              </a:solidFill>
              <a:latin typeface="DejaVu Sans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847292" y="3780554"/>
            <a:ext cx="10496661" cy="192685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t-EE" sz="2903" b="0" strike="noStrike" spc="-1">
              <a:solidFill>
                <a:srgbClr val="666666"/>
              </a:solidFill>
              <a:latin typeface="DejaVu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960AB20-B8DC-49D3-9328-5596E5CF871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86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Foundation models in speech recognition</a:t>
            </a:r>
            <a:br>
              <a:rPr lang="en-US">
                <a:ea typeface="+mj-lt"/>
                <a:cs typeface="+mj-lt"/>
              </a:rPr>
            </a:br>
            <a:r>
              <a:rPr lang="en-US" sz="4000"/>
              <a:t>Part 1: Speech recognition basics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Tanel Alumäe</a:t>
            </a:r>
          </a:p>
          <a:p>
            <a:r>
              <a:rPr lang="en-US"/>
              <a:t>Laboratory of Language Technology</a:t>
            </a:r>
          </a:p>
          <a:p>
            <a:r>
              <a:rPr lang="en-US"/>
              <a:t>Tallinn University of Technology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07BCC-2F00-2D56-C00A-AB9314420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All signals can be decomposed into sinusoids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A0F1AF-46B8-C850-572C-A03CF5DC0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4704" y="1825625"/>
            <a:ext cx="7902591" cy="4351338"/>
          </a:xfrm>
        </p:spPr>
      </p:pic>
    </p:spTree>
    <p:extLst>
      <p:ext uri="{BB962C8B-B14F-4D97-AF65-F5344CB8AC3E}">
        <p14:creationId xmlns:p14="http://schemas.microsoft.com/office/powerpoint/2010/main" val="655532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F2FB3-FE33-9354-C6FD-0189237CF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DFT,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34FC8-F5E4-E656-E8A4-B26DBE828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033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The frequency-domain representation of a signal is a convenient way of showing the oscillation rate associated with a signal</a:t>
            </a:r>
            <a:endParaRPr lang="en-US" dirty="0"/>
          </a:p>
        </p:txBody>
      </p:sp>
      <p:pic>
        <p:nvPicPr>
          <p:cNvPr id="4" name="Picture 3" descr="A diagram of a sound wave&#10;&#10;Description automatically generated">
            <a:extLst>
              <a:ext uri="{FF2B5EF4-FFF2-40B4-BE49-F238E27FC236}">
                <a16:creationId xmlns:a16="http://schemas.microsoft.com/office/drawing/2014/main" id="{83FCB9C7-BE0E-E705-6934-44DB0F1A1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188" y="3619500"/>
            <a:ext cx="71913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98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FE5C9-6071-E312-0F62-9BB78B4F2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DFT spectrum</a:t>
            </a:r>
          </a:p>
        </p:txBody>
      </p:sp>
      <p:pic>
        <p:nvPicPr>
          <p:cNvPr id="10" name="Content Placeholder 9" descr="A diagram of a person&amp;#39;s body&#10;&#10;Description automatically generated">
            <a:extLst>
              <a:ext uri="{FF2B5EF4-FFF2-40B4-BE49-F238E27FC236}">
                <a16:creationId xmlns:a16="http://schemas.microsoft.com/office/drawing/2014/main" id="{D611AE58-DE5E-30C8-025D-EA3D5E254D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5218" y="1711325"/>
            <a:ext cx="4990140" cy="4684713"/>
          </a:xfrm>
        </p:spPr>
      </p:pic>
    </p:spTree>
    <p:extLst>
      <p:ext uri="{BB962C8B-B14F-4D97-AF65-F5344CB8AC3E}">
        <p14:creationId xmlns:p14="http://schemas.microsoft.com/office/powerpoint/2010/main" val="1620073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5F3C5-C4C6-4B20-065A-6663BCBE6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Short-time spectral analysis </a:t>
            </a:r>
            <a:endParaRPr lang="en-US"/>
          </a:p>
        </p:txBody>
      </p:sp>
      <p:pic>
        <p:nvPicPr>
          <p:cNvPr id="4" name="Content Placeholder 3" descr="A diagram of a sound wave&#10;&#10;Description automatically generated">
            <a:extLst>
              <a:ext uri="{FF2B5EF4-FFF2-40B4-BE49-F238E27FC236}">
                <a16:creationId xmlns:a16="http://schemas.microsoft.com/office/drawing/2014/main" id="{5DE1AEFE-8AB4-DBE9-9F22-EB941D84C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7845" y="1825625"/>
            <a:ext cx="6896309" cy="4351338"/>
          </a:xfrm>
        </p:spPr>
      </p:pic>
    </p:spTree>
    <p:extLst>
      <p:ext uri="{BB962C8B-B14F-4D97-AF65-F5344CB8AC3E}">
        <p14:creationId xmlns:p14="http://schemas.microsoft.com/office/powerpoint/2010/main" val="2951300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4B5E1-12FE-CE26-FF78-3630958FF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Spectrogram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2E60A-4F05-82EF-3C99-C8E86A780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1138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>
                <a:ea typeface="+mn-lt"/>
                <a:cs typeface="+mn-lt"/>
              </a:rPr>
              <a:t>If we turn the spectrogram 90 degrees up, </a:t>
            </a:r>
            <a:endParaRPr lang="en-US"/>
          </a:p>
          <a:p>
            <a:r>
              <a:rPr lang="en-US">
                <a:ea typeface="+mn-lt"/>
                <a:cs typeface="+mn-lt"/>
              </a:rPr>
              <a:t>represent the values using grayscale, </a:t>
            </a:r>
            <a:endParaRPr lang="en-US"/>
          </a:p>
          <a:p>
            <a:r>
              <a:rPr lang="en-US">
                <a:ea typeface="+mn-lt"/>
                <a:cs typeface="+mn-lt"/>
              </a:rPr>
              <a:t>and concatenate the spectrums of all frames </a:t>
            </a:r>
            <a:endParaRPr lang="en-US"/>
          </a:p>
          <a:p>
            <a:r>
              <a:rPr lang="en-US">
                <a:ea typeface="+mn-lt"/>
                <a:cs typeface="+mn-lt"/>
              </a:rPr>
              <a:t>Then we will get a spectrogram </a:t>
            </a:r>
            <a:endParaRPr lang="en-US"/>
          </a:p>
          <a:p>
            <a:r>
              <a:rPr lang="en-US">
                <a:ea typeface="+mn-lt"/>
                <a:cs typeface="+mn-lt"/>
              </a:rPr>
              <a:t>There are people (phoneticians) who can „read” the spectrogram, i.e., roughly understand what was said </a:t>
            </a:r>
            <a:endParaRPr lang="en-US"/>
          </a:p>
          <a:p>
            <a:endParaRPr lang="en-US"/>
          </a:p>
        </p:txBody>
      </p:sp>
      <p:pic>
        <p:nvPicPr>
          <p:cNvPr id="4" name="Picture 3" descr="A close-up of a scan&#10;&#10;Description automatically generated">
            <a:extLst>
              <a:ext uri="{FF2B5EF4-FFF2-40B4-BE49-F238E27FC236}">
                <a16:creationId xmlns:a16="http://schemas.microsoft.com/office/drawing/2014/main" id="{26C58D92-82CD-F704-B541-18ABD9907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275" y="4079875"/>
            <a:ext cx="3419475" cy="2562225"/>
          </a:xfrm>
          <a:prstGeom prst="rect">
            <a:avLst/>
          </a:prstGeom>
        </p:spPr>
      </p:pic>
      <p:pic>
        <p:nvPicPr>
          <p:cNvPr id="5" name="Picture 4" descr="A graph showing a sound wave&#10;&#10;Description automatically generated">
            <a:extLst>
              <a:ext uri="{FF2B5EF4-FFF2-40B4-BE49-F238E27FC236}">
                <a16:creationId xmlns:a16="http://schemas.microsoft.com/office/drawing/2014/main" id="{80E7E8A2-32E6-1600-72C5-075FEDB27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" y="4038600"/>
            <a:ext cx="3457575" cy="2600325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7771FC44-5245-C57A-1933-F95E1274D496}"/>
              </a:ext>
            </a:extLst>
          </p:cNvPr>
          <p:cNvSpPr/>
          <p:nvPr/>
        </p:nvSpPr>
        <p:spPr>
          <a:xfrm>
            <a:off x="5139905" y="4837981"/>
            <a:ext cx="1250830" cy="6397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0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587ECF-85E9-4393-9D87-8EB6F3F6C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B4C5F1-3003-B93B-EB63-3E5728E45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37883"/>
            <a:ext cx="4783697" cy="1942810"/>
          </a:xfrm>
        </p:spPr>
        <p:txBody>
          <a:bodyPr anchor="b">
            <a:normAutofit/>
          </a:bodyPr>
          <a:lstStyle/>
          <a:p>
            <a:r>
              <a:rPr lang="en-US" sz="4000"/>
              <a:t>Filterbanks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B85B2-E7AF-10DF-4725-144658BB8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686323"/>
            <a:ext cx="4783697" cy="34335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>
                <a:ea typeface="+mn-lt"/>
                <a:cs typeface="+mn-lt"/>
              </a:rPr>
              <a:t>Human hearing is less sensitive to higher frequencies — thus human perception of frequency is nonlinear </a:t>
            </a:r>
            <a:endParaRPr lang="en-US" sz="1700"/>
          </a:p>
          <a:p>
            <a:r>
              <a:rPr lang="en-US" sz="1700">
                <a:ea typeface="+mn-lt"/>
                <a:cs typeface="+mn-lt"/>
              </a:rPr>
              <a:t>Also, spectrogram contains still too much information </a:t>
            </a:r>
            <a:endParaRPr lang="en-US" sz="1700"/>
          </a:p>
          <a:p>
            <a:r>
              <a:rPr lang="en-US" sz="1700">
                <a:ea typeface="+mn-lt"/>
                <a:cs typeface="+mn-lt"/>
              </a:rPr>
              <a:t>That’s why </a:t>
            </a:r>
            <a:r>
              <a:rPr lang="en-US" sz="1700" err="1">
                <a:ea typeface="+mn-lt"/>
                <a:cs typeface="+mn-lt"/>
              </a:rPr>
              <a:t>mel</a:t>
            </a:r>
            <a:r>
              <a:rPr lang="en-US" sz="1700">
                <a:ea typeface="+mn-lt"/>
                <a:cs typeface="+mn-lt"/>
              </a:rPr>
              <a:t>-scale </a:t>
            </a:r>
            <a:r>
              <a:rPr lang="en-US" sz="1700" err="1">
                <a:ea typeface="+mn-lt"/>
                <a:cs typeface="+mn-lt"/>
              </a:rPr>
              <a:t>filterbanks</a:t>
            </a:r>
            <a:r>
              <a:rPr lang="en-US" sz="1700">
                <a:ea typeface="+mn-lt"/>
                <a:cs typeface="+mn-lt"/>
              </a:rPr>
              <a:t> are used to discretize the </a:t>
            </a:r>
            <a:r>
              <a:rPr lang="en-US" sz="1700" err="1">
                <a:ea typeface="+mn-lt"/>
                <a:cs typeface="+mn-lt"/>
              </a:rPr>
              <a:t>spectorgram</a:t>
            </a:r>
            <a:r>
              <a:rPr lang="en-US" sz="1700">
                <a:ea typeface="+mn-lt"/>
                <a:cs typeface="+mn-lt"/>
              </a:rPr>
              <a:t> </a:t>
            </a:r>
            <a:endParaRPr lang="en-US" sz="1700"/>
          </a:p>
          <a:p>
            <a:r>
              <a:rPr lang="en-US" sz="1700">
                <a:ea typeface="+mn-lt"/>
                <a:cs typeface="+mn-lt"/>
              </a:rPr>
              <a:t>Mel-scale: use narrower bands in lower frequencies and wider bands in upper frequencies </a:t>
            </a:r>
            <a:endParaRPr lang="en-US" sz="1700"/>
          </a:p>
          <a:p>
            <a:r>
              <a:rPr lang="en-US" sz="1700">
                <a:ea typeface="+mn-lt"/>
                <a:cs typeface="+mn-lt"/>
              </a:rPr>
              <a:t>Each filter collects energy from a number of frequency bands in the DFT </a:t>
            </a:r>
            <a:endParaRPr lang="en-US" sz="1700"/>
          </a:p>
          <a:p>
            <a:endParaRPr lang="en-US" sz="1700"/>
          </a:p>
        </p:txBody>
      </p:sp>
      <p:pic>
        <p:nvPicPr>
          <p:cNvPr id="4" name="Picture 3" descr="A diagram of a power spectrum&#10;&#10;Description automatically generated">
            <a:extLst>
              <a:ext uri="{FF2B5EF4-FFF2-40B4-BE49-F238E27FC236}">
                <a16:creationId xmlns:a16="http://schemas.microsoft.com/office/drawing/2014/main" id="{3097681E-F95C-6704-0868-604E14031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424" y="1658921"/>
            <a:ext cx="5365375" cy="333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15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266-3DA5-F282-F607-0E834335F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Log Mel Power Spectrum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D4BD2-6423-4FF6-03DC-8BD7E619B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1293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>
                <a:ea typeface="+mn-lt"/>
                <a:cs typeface="+mn-lt"/>
              </a:rPr>
              <a:t>Compute the log magnitude squared of each </a:t>
            </a:r>
            <a:r>
              <a:rPr lang="en-US" err="1">
                <a:ea typeface="+mn-lt"/>
                <a:cs typeface="+mn-lt"/>
              </a:rPr>
              <a:t>mel</a:t>
            </a:r>
            <a:r>
              <a:rPr lang="en-US">
                <a:ea typeface="+mn-lt"/>
                <a:cs typeface="+mn-lt"/>
              </a:rPr>
              <a:t>-filter bank output: </a:t>
            </a:r>
            <a:r>
              <a:rPr lang="en-US" i="1">
                <a:ea typeface="+mn-lt"/>
                <a:cs typeface="+mn-lt"/>
              </a:rPr>
              <a:t>log |Y [m]|</a:t>
            </a:r>
            <a:r>
              <a:rPr lang="en-US" i="1" baseline="30000">
                <a:ea typeface="+mn-lt"/>
                <a:cs typeface="+mn-lt"/>
              </a:rPr>
              <a:t>2</a:t>
            </a:r>
            <a:r>
              <a:rPr lang="en-US" i="1">
                <a:ea typeface="+mn-lt"/>
                <a:cs typeface="+mn-lt"/>
              </a:rPr>
              <a:t> </a:t>
            </a:r>
            <a:endParaRPr lang="en-US" i="1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Taking the log compresses the dynamic range 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Human sensitivity to signal energy is logarithmic — i.e. humans are less sensitive to small changes in energy at high energy than small changes at low energy 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Log makes features less variable to acoustic coupling variations </a:t>
            </a:r>
            <a:endParaRPr lang="en-US"/>
          </a:p>
        </p:txBody>
      </p:sp>
      <p:pic>
        <p:nvPicPr>
          <p:cNvPr id="4" name="Picture 3" descr="A close-up of a medical scan&#10;&#10;Description automatically generated">
            <a:extLst>
              <a:ext uri="{FF2B5EF4-FFF2-40B4-BE49-F238E27FC236}">
                <a16:creationId xmlns:a16="http://schemas.microsoft.com/office/drawing/2014/main" id="{8BD835E3-F6D8-045B-FCDC-EF008DB1F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4316413"/>
            <a:ext cx="2686050" cy="2009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2CFAA3-1B4D-EC66-D85D-094D6CD4C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713" y="4254500"/>
            <a:ext cx="2847975" cy="2133600"/>
          </a:xfrm>
          <a:prstGeom prst="rect">
            <a:avLst/>
          </a:prstGeom>
        </p:spPr>
      </p:pic>
      <p:pic>
        <p:nvPicPr>
          <p:cNvPr id="6" name="Picture 5" descr="A close-up of a blurry image&#10;&#10;Description automatically generated">
            <a:extLst>
              <a:ext uri="{FF2B5EF4-FFF2-40B4-BE49-F238E27FC236}">
                <a16:creationId xmlns:a16="http://schemas.microsoft.com/office/drawing/2014/main" id="{431A6027-D450-B4C7-6877-E162FE899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6475" y="4297363"/>
            <a:ext cx="2724150" cy="2047875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84D6A453-D877-06C3-E2BC-D8F4946C4FCD}"/>
              </a:ext>
            </a:extLst>
          </p:cNvPr>
          <p:cNvSpPr/>
          <p:nvPr/>
        </p:nvSpPr>
        <p:spPr>
          <a:xfrm>
            <a:off x="3385867" y="5132716"/>
            <a:ext cx="567905" cy="37381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BBD45A4-2A28-EF99-16D3-7436A4606093}"/>
              </a:ext>
            </a:extLst>
          </p:cNvPr>
          <p:cNvSpPr/>
          <p:nvPr/>
        </p:nvSpPr>
        <p:spPr>
          <a:xfrm>
            <a:off x="7483415" y="5118339"/>
            <a:ext cx="596660" cy="762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7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4DF55BE-B4AB-4BA1-BDE1-E9F7FB3F1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43347B-A3A9-5E23-00B3-7313A280A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539578"/>
            <a:ext cx="5981278" cy="1684638"/>
          </a:xfrm>
        </p:spPr>
        <p:txBody>
          <a:bodyPr>
            <a:normAutofit/>
          </a:bodyPr>
          <a:lstStyle/>
          <a:p>
            <a:r>
              <a:rPr lang="en-US" sz="4000">
                <a:ea typeface="+mj-lt"/>
                <a:cs typeface="+mj-lt"/>
              </a:rPr>
              <a:t>Resulting features 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0BC10-45FE-7807-8FC9-65CC4C803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80918"/>
            <a:ext cx="5981278" cy="428110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 err="1">
                <a:ea typeface="+mn-lt"/>
                <a:cs typeface="+mn-lt"/>
              </a:rPr>
              <a:t>Filterbank</a:t>
            </a:r>
            <a:r>
              <a:rPr lang="en-US" sz="1800" dirty="0">
                <a:ea typeface="+mn-lt"/>
                <a:cs typeface="+mn-lt"/>
              </a:rPr>
              <a:t> features </a:t>
            </a:r>
            <a:endParaRPr lang="en-US" sz="180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>
                <a:ea typeface="+mn-lt"/>
                <a:cs typeface="+mn-lt"/>
              </a:rPr>
              <a:t>Short-time DFT analysis </a:t>
            </a:r>
            <a:endParaRPr lang="en-US" sz="180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>
                <a:ea typeface="+mn-lt"/>
                <a:cs typeface="+mn-lt"/>
              </a:rPr>
              <a:t>Mel-filter bank </a:t>
            </a:r>
            <a:endParaRPr lang="en-US" sz="180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>
                <a:ea typeface="+mn-lt"/>
                <a:cs typeface="+mn-lt"/>
              </a:rPr>
              <a:t>Log magnitude squared </a:t>
            </a:r>
            <a:endParaRPr lang="en-US" sz="1800"/>
          </a:p>
          <a:p>
            <a:r>
              <a:rPr lang="en-US" sz="1800" dirty="0">
                <a:ea typeface="+mn-lt"/>
                <a:cs typeface="+mn-lt"/>
              </a:rPr>
              <a:t>Widely used for all kind of speech processing tasks </a:t>
            </a:r>
            <a:endParaRPr lang="en-US" sz="1800"/>
          </a:p>
          <a:p>
            <a:r>
              <a:rPr lang="en-US" sz="1800" dirty="0">
                <a:ea typeface="+mn-lt"/>
                <a:cs typeface="+mn-lt"/>
              </a:rPr>
              <a:t>Result: a speech signal (e.g., for an utterance) is transformed into a </a:t>
            </a:r>
            <a:r>
              <a:rPr lang="en-US" sz="1800" b="1" dirty="0">
                <a:ea typeface="+mn-lt"/>
                <a:cs typeface="+mn-lt"/>
              </a:rPr>
              <a:t>sequence of fixed dimensional feature vectors </a:t>
            </a:r>
            <a:endParaRPr lang="en-US" sz="1800" b="1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>
                <a:ea typeface="+mn-lt"/>
                <a:cs typeface="+mn-lt"/>
              </a:rPr>
              <a:t>The length of the sequence varies (based on the length of the input utterance) </a:t>
            </a:r>
            <a:endParaRPr lang="en-US" sz="1800"/>
          </a:p>
          <a:p>
            <a:r>
              <a:rPr lang="en-US" sz="1800" dirty="0">
                <a:ea typeface="+mn-lt"/>
                <a:cs typeface="+mn-lt"/>
              </a:rPr>
              <a:t>This representation is </a:t>
            </a:r>
            <a:r>
              <a:rPr lang="en-US" sz="1800" b="1" dirty="0">
                <a:ea typeface="+mn-lt"/>
                <a:cs typeface="+mn-lt"/>
              </a:rPr>
              <a:t>similar to document representation using word embeddings</a:t>
            </a:r>
            <a:r>
              <a:rPr lang="en-US" sz="1800" dirty="0">
                <a:ea typeface="+mn-lt"/>
                <a:cs typeface="+mn-lt"/>
              </a:rPr>
              <a:t>! </a:t>
            </a:r>
            <a:endParaRPr lang="en-US" sz="1800"/>
          </a:p>
          <a:p>
            <a:r>
              <a:rPr lang="en-US" sz="1800" dirty="0">
                <a:ea typeface="+mn-lt"/>
                <a:cs typeface="+mn-lt"/>
              </a:rPr>
              <a:t>Many familiar models (convolutional neural nets, LSTMs, transformers) can be also applied for speech! </a:t>
            </a:r>
            <a:endParaRPr lang="en-US" sz="1800"/>
          </a:p>
        </p:txBody>
      </p:sp>
      <p:pic>
        <p:nvPicPr>
          <p:cNvPr id="4" name="Picture 3" descr="Word Embeddings">
            <a:extLst>
              <a:ext uri="{FF2B5EF4-FFF2-40B4-BE49-F238E27FC236}">
                <a16:creationId xmlns:a16="http://schemas.microsoft.com/office/drawing/2014/main" id="{749954BF-DCC2-7881-96BF-E0CE14678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3724" y="3719650"/>
            <a:ext cx="4810874" cy="2337640"/>
          </a:xfrm>
          <a:prstGeom prst="rect">
            <a:avLst/>
          </a:prstGeom>
        </p:spPr>
      </p:pic>
      <p:pic>
        <p:nvPicPr>
          <p:cNvPr id="6" name="Picture 5" descr="A close-up of a blurry image&#10;&#10;Description automatically generated">
            <a:extLst>
              <a:ext uri="{FF2B5EF4-FFF2-40B4-BE49-F238E27FC236}">
                <a16:creationId xmlns:a16="http://schemas.microsoft.com/office/drawing/2014/main" id="{9B834005-56C1-2E0E-8572-203AF9C94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646" y="218303"/>
            <a:ext cx="4184820" cy="313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59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587ECF-85E9-4393-9D87-8EB6F3F6C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58041B-5AA1-E8BA-64B4-2F3353BD2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37883"/>
            <a:ext cx="4783697" cy="1942810"/>
          </a:xfrm>
        </p:spPr>
        <p:txBody>
          <a:bodyPr anchor="b">
            <a:normAutofit/>
          </a:bodyPr>
          <a:lstStyle/>
          <a:p>
            <a:r>
              <a:rPr lang="en-US" sz="4000">
                <a:ea typeface="+mj-lt"/>
                <a:cs typeface="+mj-lt"/>
              </a:rPr>
              <a:t>Speech recognition: metrics 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AED5A-D583-FA2D-B4B5-19A12F83E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686323"/>
            <a:ext cx="4783697" cy="343358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>
                <a:ea typeface="+mn-lt"/>
                <a:cs typeface="+mn-lt"/>
              </a:rPr>
              <a:t>The most common quality metrics for speech recognition is word error rate (WER) </a:t>
            </a:r>
            <a:endParaRPr lang="en-US" sz="1700"/>
          </a:p>
          <a:p>
            <a:r>
              <a:rPr lang="en-US" sz="1700">
                <a:ea typeface="+mn-lt"/>
                <a:cs typeface="+mn-lt"/>
              </a:rPr>
              <a:t>Distinguishes between 3 types of errors: </a:t>
            </a:r>
            <a:endParaRPr lang="en-US" sz="170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700">
                <a:ea typeface="+mn-lt"/>
                <a:cs typeface="+mn-lt"/>
              </a:rPr>
              <a:t>Insertion (I) </a:t>
            </a:r>
            <a:endParaRPr lang="en-US" sz="170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700">
                <a:ea typeface="+mn-lt"/>
                <a:cs typeface="+mn-lt"/>
              </a:rPr>
              <a:t>Deletion (D) </a:t>
            </a:r>
            <a:endParaRPr lang="en-US" sz="170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700">
                <a:ea typeface="+mn-lt"/>
                <a:cs typeface="+mn-lt"/>
              </a:rPr>
              <a:t>Substitution (S) </a:t>
            </a:r>
            <a:endParaRPr lang="en-US" sz="1700"/>
          </a:p>
          <a:p>
            <a:r>
              <a:rPr lang="en-US" sz="1700">
                <a:ea typeface="+mn-lt"/>
                <a:cs typeface="+mn-lt"/>
              </a:rPr>
              <a:t>To find the errors, reference and hypothesis texts are aligned, using a technique called dynamic programming </a:t>
            </a:r>
            <a:endParaRPr lang="en-US" sz="1700"/>
          </a:p>
          <a:p>
            <a:r>
              <a:rPr lang="en-US" sz="1700">
                <a:ea typeface="+mn-lt"/>
                <a:cs typeface="+mn-lt"/>
              </a:rPr>
              <a:t>WER=(S+D+I)/N , where N is the number of words in the reference </a:t>
            </a:r>
            <a:endParaRPr lang="en-US" sz="1700"/>
          </a:p>
        </p:txBody>
      </p:sp>
      <p:pic>
        <p:nvPicPr>
          <p:cNvPr id="4" name="Picture 3" descr="A diagram of a graph&#10;&#10;Description automatically generated">
            <a:extLst>
              <a:ext uri="{FF2B5EF4-FFF2-40B4-BE49-F238E27FC236}">
                <a16:creationId xmlns:a16="http://schemas.microsoft.com/office/drawing/2014/main" id="{79882FF4-1D56-18DA-B15C-5B66DED5C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424" y="1793055"/>
            <a:ext cx="5365375" cy="307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08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68F2C-CAC2-DE17-81C2-2C71AD9CD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background: Transformer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5D55E-D75E-3826-3984-F15A64458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1815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Transformer is a neural network architecture for processing sequences of vectors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Each input vector is transformed to an output vector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For transforming an input vector, information about all other vectors in the sequence can be used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This is done using several layers of self-attention layers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Transformer is trained to perform the most optimal transformation with regard to the task and training </a:t>
            </a:r>
            <a:r>
              <a:rPr lang="en-US" dirty="0" err="1"/>
              <a:t>adata</a:t>
            </a:r>
          </a:p>
        </p:txBody>
      </p:sp>
      <p:pic>
        <p:nvPicPr>
          <p:cNvPr id="5" name="Picture 4" descr="Transformer-based Language Models | The Ezra Tech Blog">
            <a:extLst>
              <a:ext uri="{FF2B5EF4-FFF2-40B4-BE49-F238E27FC236}">
                <a16:creationId xmlns:a16="http://schemas.microsoft.com/office/drawing/2014/main" id="{2A3615C5-74BB-DE5E-8A6D-8B51BD6E4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150" y="1548962"/>
            <a:ext cx="3549649" cy="398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78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089B9-CF6E-8FA2-52AA-6D7014AD3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speech recognition?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3D0E5-017D-4AAC-E4D2-A21325BDD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62850" cy="435133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>
                <a:ea typeface="+mn-lt"/>
                <a:cs typeface="+mn-lt"/>
              </a:rPr>
              <a:t>Speech recognition is a technology that converts speech to text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It doesn’t handle anything else, like speech (text) understanding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Common misconception is that speech recognition = speech understanding</a:t>
            </a:r>
            <a:endParaRPr lang="en-US"/>
          </a:p>
          <a:p>
            <a:r>
              <a:rPr lang="en-US">
                <a:ea typeface="+mn-lt"/>
                <a:cs typeface="+mn-lt"/>
              </a:rPr>
              <a:t>Applications: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Dictation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Transcribing meetings, lectures, videos, telephone calls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A component in human-computer interaction systems</a:t>
            </a:r>
            <a:endParaRPr lang="en-US"/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ea typeface="+mn-lt"/>
                <a:cs typeface="+mn-lt"/>
              </a:rPr>
              <a:t>Google Assistant, Siri, </a:t>
            </a:r>
            <a:r>
              <a:rPr lang="en-US" err="1">
                <a:ea typeface="+mn-lt"/>
                <a:cs typeface="+mn-lt"/>
              </a:rPr>
              <a:t>etc</a:t>
            </a:r>
            <a:endParaRPr lang="en-US"/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ea typeface="+mn-lt"/>
                <a:cs typeface="+mn-lt"/>
              </a:rPr>
              <a:t>Amazon Echo, Google Home, </a:t>
            </a:r>
            <a:r>
              <a:rPr lang="en-US" err="1">
                <a:ea typeface="+mn-lt"/>
                <a:cs typeface="+mn-lt"/>
              </a:rPr>
              <a:t>etc</a:t>
            </a:r>
            <a:endParaRPr lang="en-US"/>
          </a:p>
          <a:p>
            <a:r>
              <a:rPr lang="en-US">
                <a:ea typeface="+mn-lt"/>
                <a:cs typeface="+mn-lt"/>
              </a:rPr>
              <a:t>A component in speech-to-speech translation systems</a:t>
            </a:r>
            <a:endParaRPr lang="en-US"/>
          </a:p>
        </p:txBody>
      </p:sp>
      <p:pic>
        <p:nvPicPr>
          <p:cNvPr id="4" name="Picture 3" descr="Not into Google or Alexa? Try these alternative voice assistants">
            <a:extLst>
              <a:ext uri="{FF2B5EF4-FFF2-40B4-BE49-F238E27FC236}">
                <a16:creationId xmlns:a16="http://schemas.microsoft.com/office/drawing/2014/main" id="{839186DA-640D-DB6D-FEC2-60A2EE4DB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300" y="17145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83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0CDDA-FA74-A5E2-8F83-F3180CFDB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Some background: </a:t>
            </a:r>
            <a:r>
              <a:rPr lang="en-US" dirty="0"/>
              <a:t>Three types of Transformers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6E1D3C-D2C9-BAA1-35E1-3291D7690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11800" cy="435133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b="1" dirty="0"/>
              <a:t>Encoder</a:t>
            </a:r>
            <a:r>
              <a:rPr lang="en-US" dirty="0"/>
              <a:t>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Whole sequence is processed at once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Tasks: word classification, text classification, extractive question answering</a:t>
            </a:r>
          </a:p>
          <a:p>
            <a:r>
              <a:rPr lang="en-US" b="1" dirty="0"/>
              <a:t>Decoder</a:t>
            </a:r>
            <a:r>
              <a:rPr lang="en-US" dirty="0"/>
              <a:t>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Only past words are used for processing the </a:t>
            </a:r>
            <a:r>
              <a:rPr lang="en-US" i="1" err="1"/>
              <a:t>i</a:t>
            </a:r>
            <a:r>
              <a:rPr lang="en-US" err="1"/>
              <a:t>th</a:t>
            </a:r>
            <a:r>
              <a:rPr lang="en-US" dirty="0"/>
              <a:t> word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Can be used for generating text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Tasks: generating text with large language models (LLMs)</a:t>
            </a:r>
          </a:p>
          <a:p>
            <a:r>
              <a:rPr lang="en-US" b="1" dirty="0"/>
              <a:t>Encoder-decoder</a:t>
            </a:r>
            <a:r>
              <a:rPr lang="en-US" dirty="0"/>
              <a:t>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Input sequence is processed "offline", and the output sequence is processed token-by-token, using decoder that looks at the encoder's output and the already generated output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Can be used for generating text (given the input)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+mn-lt"/>
                <a:cs typeface="+mn-lt"/>
              </a:rPr>
              <a:t>Tasks: machine translation, speech recognition </a:t>
            </a:r>
            <a:endParaRPr lang="en-US" dirty="0"/>
          </a:p>
        </p:txBody>
      </p:sp>
      <p:pic>
        <p:nvPicPr>
          <p:cNvPr id="8" name="Picture 7" descr="What are the Different Types of Transformers in AI | by Devansh | Medium">
            <a:extLst>
              <a:ext uri="{FF2B5EF4-FFF2-40B4-BE49-F238E27FC236}">
                <a16:creationId xmlns:a16="http://schemas.microsoft.com/office/drawing/2014/main" id="{7990DD2F-49CF-DB02-A3E3-B3A18F5AC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300" y="1201327"/>
            <a:ext cx="3689350" cy="513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53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BC87-21CE-C13A-E325-2633302FB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Some background: </a:t>
            </a:r>
            <a:r>
              <a:rPr lang="en-US" dirty="0"/>
              <a:t>Autoregressive decoder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D3487-95E8-A90D-4E2E-B670184E4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654425" cy="435133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/>
              <a:t>Transformer decoder is a transformer that applies self-attention only to past vectors</a:t>
            </a:r>
          </a:p>
          <a:p>
            <a:r>
              <a:rPr lang="en-US" dirty="0"/>
              <a:t>Can be used for text generation ("autoregressive decoding"):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Output vectors from transformer are used for producing a probability distribution over all tokens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Highest probability token is </a:t>
            </a:r>
            <a:r>
              <a:rPr lang="en-US"/>
              <a:t>passed back to the input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Repeat</a:t>
            </a:r>
          </a:p>
          <a:p>
            <a:r>
              <a:rPr lang="en-US" dirty="0"/>
              <a:t>This architecture is used in almost all LLMs (ChatGPT, Gemini,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pic>
        <p:nvPicPr>
          <p:cNvPr id="4" name="Picture 3" descr="Vinija's Notes • Token Sampling Methods">
            <a:extLst>
              <a:ext uri="{FF2B5EF4-FFF2-40B4-BE49-F238E27FC236}">
                <a16:creationId xmlns:a16="http://schemas.microsoft.com/office/drawing/2014/main" id="{BCCF58C5-2314-6F16-6C94-F937A5B6C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025" y="1961923"/>
            <a:ext cx="6359524" cy="394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68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237AE-EF88-55DB-2F7B-4AA369047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End-to-end speech recognition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8BF94-B05E-70A8-3BDA-90CF5FD12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There are three dominant models for end-to-end speech recognition </a:t>
            </a:r>
            <a:endParaRPr lang="en-US" dirty="0"/>
          </a:p>
          <a:p>
            <a:pPr lvl="1">
              <a:buFont typeface="Courier New"/>
              <a:buChar char="o"/>
            </a:pPr>
            <a:r>
              <a:rPr lang="en-US" b="1" dirty="0">
                <a:ea typeface="+mn-lt"/>
                <a:cs typeface="+mn-lt"/>
              </a:rPr>
              <a:t>Encoder-decoder with attention</a:t>
            </a:r>
            <a:r>
              <a:rPr lang="en-US" dirty="0">
                <a:ea typeface="+mn-lt"/>
                <a:cs typeface="+mn-lt"/>
              </a:rPr>
              <a:t> – very similar to neural machine translation </a:t>
            </a:r>
            <a:endParaRPr lang="en-US"/>
          </a:p>
          <a:p>
            <a:pPr lvl="1">
              <a:buFont typeface="Courier New"/>
              <a:buChar char="o"/>
            </a:pPr>
            <a:r>
              <a:rPr lang="en-US" b="1" dirty="0">
                <a:ea typeface="+mn-lt"/>
                <a:cs typeface="+mn-lt"/>
              </a:rPr>
              <a:t>Connectionist temporal classification (CTC) </a:t>
            </a:r>
            <a:r>
              <a:rPr lang="en-US" dirty="0">
                <a:ea typeface="+mn-lt"/>
                <a:cs typeface="+mn-lt"/>
              </a:rPr>
              <a:t> -- similar to BERT-like model</a:t>
            </a:r>
            <a:endParaRPr lang="en-US"/>
          </a:p>
          <a:p>
            <a:pPr lvl="1">
              <a:buFont typeface="Courier New"/>
              <a:buChar char="o"/>
            </a:pPr>
            <a:r>
              <a:rPr lang="en-US" b="1">
                <a:ea typeface="+mn-lt"/>
                <a:cs typeface="+mn-lt"/>
              </a:rPr>
              <a:t>Neural transducer</a:t>
            </a:r>
            <a:r>
              <a:rPr lang="en-US">
                <a:ea typeface="+mn-lt"/>
                <a:cs typeface="+mn-lt"/>
              </a:rPr>
              <a:t> (also known as RNN-T)</a:t>
            </a:r>
          </a:p>
          <a:p>
            <a:r>
              <a:rPr lang="en-US" dirty="0"/>
              <a:t>Training data: speech utterances and their corresponding transcripts</a:t>
            </a:r>
          </a:p>
          <a:p>
            <a:pPr lvl="1">
              <a:buFont typeface="Courier New"/>
              <a:buChar char="o"/>
            </a:pPr>
            <a:r>
              <a:rPr lang="en-US" dirty="0"/>
              <a:t>Long speech recordings have to be split into shorter chunks for training (typically max 20-30 seconds in length)</a:t>
            </a:r>
          </a:p>
          <a:p>
            <a:pPr marL="457200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0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E75681-7956-FF7D-C801-A89C8C3EF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US" sz="4000"/>
              <a:t>Encoder-decoder for ASR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4D7B6-0E03-332E-11EC-20D55ABC7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900">
                <a:ea typeface="+mn-lt"/>
                <a:cs typeface="+mn-lt"/>
              </a:rPr>
              <a:t>This model transcribes speech utterances directly into output tokens</a:t>
            </a:r>
            <a:endParaRPr lang="en-US" sz="190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900">
                <a:ea typeface="+mn-lt"/>
                <a:cs typeface="+mn-lt"/>
              </a:rPr>
              <a:t>Tokens: characters, words, or subword tokens</a:t>
            </a:r>
          </a:p>
          <a:p>
            <a:r>
              <a:rPr lang="en-US" sz="1900">
                <a:ea typeface="+mn-lt"/>
                <a:cs typeface="+mn-lt"/>
              </a:rPr>
              <a:t>Consists of two submodules: encoder and decoder </a:t>
            </a:r>
            <a:endParaRPr lang="en-US" sz="190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900">
                <a:ea typeface="+mn-lt"/>
                <a:cs typeface="+mn-lt"/>
              </a:rPr>
              <a:t>The encoder encodes filterbank features  into high level features 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1900"/>
              <a:t>Typically also downsamples  input features by a factor of 4, using convolutional layers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900">
                <a:ea typeface="+mn-lt"/>
                <a:cs typeface="+mn-lt"/>
              </a:rPr>
              <a:t>The decoder is an attention-based token decoder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900" dirty="0"/>
              <a:t>Like LLM decoder, but also applies attention over encoder outputs</a:t>
            </a:r>
          </a:p>
          <a:p>
            <a:endParaRPr lang="en-US" sz="2300" dirty="0"/>
          </a:p>
          <a:p>
            <a:pPr lvl="1">
              <a:buFont typeface="Courier New" panose="020B0604020202020204" pitchFamily="34" charset="0"/>
              <a:buChar char="o"/>
            </a:pPr>
            <a:endParaRPr lang="en-US" sz="1900" dirty="0"/>
          </a:p>
        </p:txBody>
      </p:sp>
      <p:pic>
        <p:nvPicPr>
          <p:cNvPr id="4" name="Picture 3" descr="A diagram of a machine&#10;&#10;Description automatically generated">
            <a:extLst>
              <a:ext uri="{FF2B5EF4-FFF2-40B4-BE49-F238E27FC236}">
                <a16:creationId xmlns:a16="http://schemas.microsoft.com/office/drawing/2014/main" id="{8180984E-16FE-18A1-5DBB-C0F47E5E1C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72" r="923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94779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6E8A5-74C6-9EFE-B253-028344537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3455821" cy="1616203"/>
          </a:xfrm>
        </p:spPr>
        <p:txBody>
          <a:bodyPr anchor="b">
            <a:normAutofit/>
          </a:bodyPr>
          <a:lstStyle/>
          <a:p>
            <a:r>
              <a:rPr lang="en-US" sz="3200"/>
              <a:t>Attention visualization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61A4F-90DD-E7CE-2B1C-31D545880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3455821" cy="344783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1700" dirty="0">
                <a:ea typeface="+mn-lt"/>
                <a:cs typeface="+mn-lt"/>
              </a:rPr>
              <a:t>On the right: Alignments between character outputs and audio signal produced by the </a:t>
            </a:r>
            <a:r>
              <a:rPr lang="en-US" sz="1700">
                <a:ea typeface="+mn-lt"/>
                <a:cs typeface="+mn-lt"/>
              </a:rPr>
              <a:t>encoder</a:t>
            </a:r>
            <a:r>
              <a:rPr lang="en-US" sz="1700" dirty="0">
                <a:ea typeface="+mn-lt"/>
                <a:cs typeface="+mn-lt"/>
              </a:rPr>
              <a:t>-decoder model for the utterance “</a:t>
            </a:r>
            <a:r>
              <a:rPr lang="en-US" sz="1700" i="1" dirty="0">
                <a:ea typeface="+mn-lt"/>
                <a:cs typeface="+mn-lt"/>
              </a:rPr>
              <a:t>how much would a woodchuck chuck</a:t>
            </a:r>
            <a:r>
              <a:rPr lang="en-US" sz="1700" dirty="0">
                <a:ea typeface="+mn-lt"/>
                <a:cs typeface="+mn-lt"/>
              </a:rPr>
              <a:t>”.</a:t>
            </a:r>
            <a:endParaRPr lang="en-US" sz="1700" dirty="0"/>
          </a:p>
          <a:p>
            <a:r>
              <a:rPr lang="en-US" sz="1700" dirty="0">
                <a:ea typeface="+mn-lt"/>
                <a:cs typeface="+mn-lt"/>
              </a:rPr>
              <a:t>The  attention mechanism was able to identify the start position in the audio sequence for the first character correctly </a:t>
            </a:r>
            <a:endParaRPr lang="en-US" sz="1700" dirty="0"/>
          </a:p>
          <a:p>
            <a:r>
              <a:rPr lang="en-US" sz="1700" dirty="0">
                <a:ea typeface="+mn-lt"/>
                <a:cs typeface="+mn-lt"/>
              </a:rPr>
              <a:t>The alignment produced is generally monotonic</a:t>
            </a:r>
          </a:p>
          <a:p>
            <a:r>
              <a:rPr lang="en-US" sz="1700" b="1" dirty="0"/>
              <a:t>Can be used for producing word timestamps for recognized words</a:t>
            </a:r>
            <a:endParaRPr lang="en-US" sz="1700" b="1"/>
          </a:p>
          <a:p>
            <a:pPr marL="0" indent="0">
              <a:buNone/>
            </a:pPr>
            <a:endParaRPr lang="en-US" sz="1700" dirty="0"/>
          </a:p>
        </p:txBody>
      </p:sp>
      <p:pic>
        <p:nvPicPr>
          <p:cNvPr id="4" name="Picture 3" descr="A screen shot of a graph&#10;&#10;Description automatically generated">
            <a:extLst>
              <a:ext uri="{FF2B5EF4-FFF2-40B4-BE49-F238E27FC236}">
                <a16:creationId xmlns:a16="http://schemas.microsoft.com/office/drawing/2014/main" id="{A09F1ACF-5A86-4572-8745-53711FE45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72" y="758117"/>
            <a:ext cx="6389346" cy="535107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5576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losed Captioning Settings for Video Streaming | IBM Watson Media">
            <a:extLst>
              <a:ext uri="{FF2B5EF4-FFF2-40B4-BE49-F238E27FC236}">
                <a16:creationId xmlns:a16="http://schemas.microsoft.com/office/drawing/2014/main" id="{CBD3E436-FB74-2E31-26EE-F6F17EA33C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52" r="23624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025E18-24E7-7733-C233-9105FEDA1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Other tasks than speech recognition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A6F02-715C-576B-3CB0-F4547A96B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900"/>
              <a:t>Encoder-decoder architecture can be without any changes be used for other speech processing tasks where the output is not a word-by-word transcription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900"/>
              <a:t>Close-captioning (transcription, but in edited form, without disfluencies, repetitions, with grammar fixed)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900"/>
              <a:t>Speech translation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900"/>
              <a:t>Speech summatrization</a:t>
            </a:r>
          </a:p>
        </p:txBody>
      </p:sp>
    </p:spTree>
    <p:extLst>
      <p:ext uri="{BB962C8B-B14F-4D97-AF65-F5344CB8AC3E}">
        <p14:creationId xmlns:p14="http://schemas.microsoft.com/office/powerpoint/2010/main" val="3155983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9502D-04EC-562F-21B0-911D5CADE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Shallow fusion with a language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79E7B-78CE-09D5-7D0D-80B8B5B42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3068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>
                <a:ea typeface="+mn-lt"/>
                <a:cs typeface="+mn-lt"/>
              </a:rPr>
              <a:t>The encoder-decoder model is trained using a limited amount of transcribed speech data </a:t>
            </a:r>
          </a:p>
          <a:p>
            <a:r>
              <a:rPr lang="en-US">
                <a:ea typeface="+mn-lt"/>
                <a:cs typeface="+mn-lt"/>
              </a:rPr>
              <a:t>But in addition, we have vast amounts of text-only data (newspapers, books, websites, Wikipedia).  How to make use of such text-only data (or even a pretrained LLM?)</a:t>
            </a:r>
            <a:endParaRPr lang="et-EE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Language model shallow fusion: during decoding, prefer token sequences that have a high language model probability: </a:t>
            </a:r>
            <a:br>
              <a:rPr lang="en-US">
                <a:ea typeface="+mn-lt"/>
                <a:cs typeface="+mn-lt"/>
              </a:rPr>
            </a:br>
            <a:br>
              <a:rPr lang="en-US">
                <a:ea typeface="+mn-lt"/>
                <a:cs typeface="+mn-lt"/>
              </a:rPr>
            </a:br>
            <a:br>
              <a:rPr lang="en-US">
                <a:ea typeface="+mn-lt"/>
                <a:cs typeface="+mn-lt"/>
              </a:rPr>
            </a:br>
            <a:br>
              <a:rPr lang="en-US">
                <a:ea typeface="+mn-lt"/>
                <a:cs typeface="+mn-lt"/>
              </a:rPr>
            </a:br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However, this is not a perfect solution, as we duplicate language model effects (decoder of the ASR model also learns its own internal language model)</a:t>
            </a:r>
          </a:p>
          <a:p>
            <a:endParaRPr lang="en-US">
              <a:ea typeface="+mn-lt"/>
              <a:cs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9946CC-8F53-B0C5-01F6-BA5B43625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325" y="4335463"/>
            <a:ext cx="401955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42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BCD4E-D0ED-5B1C-5543-C1F89351E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Connectionist Temporal Classification (CTC)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AD18A-FECF-2880-FD7F-765E3F449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1450" cy="435133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>
                <a:ea typeface="+mn-lt"/>
                <a:cs typeface="+mn-lt"/>
              </a:rPr>
              <a:t>Actually 1st fully end-to-end ASR architecture, from ~2015</a:t>
            </a:r>
          </a:p>
          <a:p>
            <a:r>
              <a:rPr lang="en-US" dirty="0">
                <a:ea typeface="+mn-lt"/>
                <a:cs typeface="+mn-lt"/>
              </a:rPr>
              <a:t>CTC allows to use a monolithic recurrent/transformer model, it doesn’t require separate encoder and decoder </a:t>
            </a:r>
            <a:endParaRPr lang="en-US" dirty="0"/>
          </a:p>
          <a:p>
            <a:r>
              <a:rPr lang="en-US" dirty="0"/>
              <a:t>For each timestep, the model outputs a probability distribution over all tokens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This is very similar to BERT-like models, used for e.g. named entity recognition</a:t>
            </a:r>
          </a:p>
          <a:p>
            <a:r>
              <a:rPr lang="en-US"/>
              <a:t>We can get the decoded output text by simply doing </a:t>
            </a:r>
            <a:r>
              <a:rPr lang="en-US" i="1"/>
              <a:t>argmax</a:t>
            </a:r>
            <a:r>
              <a:rPr lang="en-US"/>
              <a:t> over all tokens for each timestep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b="1" dirty="0"/>
              <a:t>Or can we?</a:t>
            </a:r>
          </a:p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7110946-1464-52F5-FF13-9104BD0BC066}"/>
              </a:ext>
            </a:extLst>
          </p:cNvPr>
          <p:cNvGrpSpPr/>
          <p:nvPr/>
        </p:nvGrpSpPr>
        <p:grpSpPr>
          <a:xfrm>
            <a:off x="7327900" y="2279648"/>
            <a:ext cx="4298949" cy="3271180"/>
            <a:chOff x="7327900" y="2279648"/>
            <a:chExt cx="4298949" cy="3271180"/>
          </a:xfrm>
        </p:grpSpPr>
        <p:pic>
          <p:nvPicPr>
            <p:cNvPr id="4" name="Picture 3" descr="Building an end-to-end Speech Recognition model in PyTorch">
              <a:extLst>
                <a:ext uri="{FF2B5EF4-FFF2-40B4-BE49-F238E27FC236}">
                  <a16:creationId xmlns:a16="http://schemas.microsoft.com/office/drawing/2014/main" id="{EEC79552-5416-E7C5-3F61-465630AAD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27900" y="4291672"/>
              <a:ext cx="4298949" cy="1259156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385F47B-0482-4C19-720D-9084A4639466}"/>
                </a:ext>
              </a:extLst>
            </p:cNvPr>
            <p:cNvSpPr/>
            <p:nvPr/>
          </p:nvSpPr>
          <p:spPr>
            <a:xfrm>
              <a:off x="7633282" y="2866238"/>
              <a:ext cx="3843148" cy="95075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Transformer encoder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4DA38E7-1169-B225-2A4F-5D8EE154C62F}"/>
                </a:ext>
              </a:extLst>
            </p:cNvPr>
            <p:cNvCxnSpPr/>
            <p:nvPr/>
          </p:nvCxnSpPr>
          <p:spPr>
            <a:xfrm flipH="1" flipV="1">
              <a:off x="7772400" y="3822700"/>
              <a:ext cx="12700" cy="5016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D4F5AF5-DD13-9ABD-624C-8EC9B219611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31150" y="3822700"/>
              <a:ext cx="12700" cy="5016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A72E08C-0B28-3C16-8481-1E6C91AEE05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89899" y="3822700"/>
              <a:ext cx="12700" cy="5016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625DB51-A402-CC68-463B-F1245E48C6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96200" y="2279650"/>
              <a:ext cx="12700" cy="5016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0772C43-16B9-CF26-9946-76B0C67B55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54949" y="2279649"/>
              <a:ext cx="12700" cy="5016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DD446AF-319E-B718-3722-323282D59AA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13698" y="2279648"/>
              <a:ext cx="12700" cy="5016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571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BA549-13BA-CB95-5346-1037E8BE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CTC: blank symbol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DDC01-95A4-D6D3-7153-59A9F8B1D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84950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/>
              <a:t>Problem: we do not have the ground truth label (token) for each timestep during training (like we have when we train word classification models)</a:t>
            </a:r>
          </a:p>
          <a:p>
            <a:r>
              <a:rPr lang="en-US"/>
              <a:t>Also, the number of output tokens is typically much smaller than the number of feature timesteps (100 features per second)</a:t>
            </a:r>
          </a:p>
          <a:p>
            <a:r>
              <a:rPr lang="en-US"/>
              <a:t>That's why CTC introduces the &lt;blank&gt; symbol, also sometimes called ε</a:t>
            </a:r>
            <a:r>
              <a:rPr lang="en-US">
                <a:ea typeface="+mn-lt"/>
                <a:cs typeface="+mn-lt"/>
              </a:rPr>
              <a:t> (epsilon)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When the model outputs &lt;blank&gt;, it means that there is no new token to output at this timestep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Actually, it's slightly more complicated</a:t>
            </a:r>
          </a:p>
          <a:p>
            <a:pPr marL="0" indent="0">
              <a:buNone/>
            </a:pP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43CF38-596E-2703-E28D-2B4E476F8883}"/>
              </a:ext>
            </a:extLst>
          </p:cNvPr>
          <p:cNvGrpSpPr/>
          <p:nvPr/>
        </p:nvGrpSpPr>
        <p:grpSpPr>
          <a:xfrm>
            <a:off x="7600950" y="2057398"/>
            <a:ext cx="4298949" cy="3271180"/>
            <a:chOff x="7327900" y="2279648"/>
            <a:chExt cx="4298949" cy="3271180"/>
          </a:xfrm>
        </p:grpSpPr>
        <p:pic>
          <p:nvPicPr>
            <p:cNvPr id="5" name="Picture 4" descr="Building an end-to-end Speech Recognition model in PyTorch">
              <a:extLst>
                <a:ext uri="{FF2B5EF4-FFF2-40B4-BE49-F238E27FC236}">
                  <a16:creationId xmlns:a16="http://schemas.microsoft.com/office/drawing/2014/main" id="{351265C8-A50D-9A92-6E9F-EA07D6D67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27900" y="4291672"/>
              <a:ext cx="4298949" cy="125915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8B1A06-E83C-C7C6-80C0-25F59C903435}"/>
                </a:ext>
              </a:extLst>
            </p:cNvPr>
            <p:cNvSpPr/>
            <p:nvPr/>
          </p:nvSpPr>
          <p:spPr>
            <a:xfrm>
              <a:off x="7633282" y="2866238"/>
              <a:ext cx="3843148" cy="95075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Transformer encoder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9045D6D-DBC9-65DD-1D2B-63BBC37EFE67}"/>
                </a:ext>
              </a:extLst>
            </p:cNvPr>
            <p:cNvCxnSpPr/>
            <p:nvPr/>
          </p:nvCxnSpPr>
          <p:spPr>
            <a:xfrm flipH="1" flipV="1">
              <a:off x="7772400" y="3822700"/>
              <a:ext cx="12700" cy="5016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361E4E5-5715-D25F-FDC9-95D893CEAA9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31150" y="3822700"/>
              <a:ext cx="12700" cy="5016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21142B6-BD23-39F9-80E2-1DA7A0DDA2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89899" y="3822700"/>
              <a:ext cx="12700" cy="5016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F4A2BA9-29BE-0E12-AC63-9F5E51B447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96200" y="2279650"/>
              <a:ext cx="12700" cy="5016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F99A98A-C766-0BCD-D8EC-1823F541595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54949" y="2279649"/>
              <a:ext cx="12700" cy="5016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6F7A843-7944-BD7F-9BE9-621AFD3489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13698" y="2279648"/>
              <a:ext cx="12700" cy="5016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4713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2F9C8-D2C3-1923-5573-1B122DB54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Decoding with the CTC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0C7CC-2F3D-A9C9-443A-3BE7972B8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071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CTC model outputs one token for each frame </a:t>
            </a:r>
            <a:endParaRPr lang="en-US"/>
          </a:p>
          <a:p>
            <a:r>
              <a:rPr lang="en-US">
                <a:ea typeface="+mn-lt"/>
                <a:cs typeface="+mn-lt"/>
              </a:rPr>
              <a:t>During post-processing</a:t>
            </a:r>
          </a:p>
          <a:p>
            <a:pPr marL="914400" lvl="1" indent="-457200">
              <a:buAutoNum type="arabicPeriod"/>
            </a:pPr>
            <a:r>
              <a:rPr lang="en-US">
                <a:ea typeface="+mn-lt"/>
                <a:cs typeface="+mn-lt"/>
              </a:rPr>
              <a:t>Repeated characters are merged </a:t>
            </a:r>
          </a:p>
          <a:p>
            <a:pPr marL="914400" lvl="1" indent="-457200">
              <a:buAutoNum type="arabicPeriod"/>
            </a:pPr>
            <a:r>
              <a:rPr lang="en-US">
                <a:ea typeface="+mn-lt"/>
                <a:cs typeface="+mn-lt"/>
              </a:rPr>
              <a:t>Epsilons are deleted </a:t>
            </a:r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B82A15E4-F97B-8FBE-5501-DB97B4080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788" y="1712913"/>
            <a:ext cx="423862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43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03426-C460-7794-6187-7FEA1CEC2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Why is speech recognition difficult?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6BE80-BFEE-138C-4B82-B21C9AC17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There are many different words (many are very similar), especially in morphologically complex languages (like Estonian)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i="1" err="1">
                <a:ea typeface="+mn-lt"/>
                <a:cs typeface="+mn-lt"/>
              </a:rPr>
              <a:t>kast</a:t>
            </a:r>
            <a:r>
              <a:rPr lang="en-US" i="1">
                <a:ea typeface="+mn-lt"/>
                <a:cs typeface="+mn-lt"/>
              </a:rPr>
              <a:t>, </a:t>
            </a:r>
            <a:r>
              <a:rPr lang="en-US" i="1" err="1">
                <a:ea typeface="+mn-lt"/>
                <a:cs typeface="+mn-lt"/>
              </a:rPr>
              <a:t>kass</a:t>
            </a:r>
            <a:r>
              <a:rPr lang="en-US" i="1">
                <a:ea typeface="+mn-lt"/>
                <a:cs typeface="+mn-lt"/>
              </a:rPr>
              <a:t>, </a:t>
            </a:r>
            <a:r>
              <a:rPr lang="en-US" i="1" err="1">
                <a:ea typeface="+mn-lt"/>
                <a:cs typeface="+mn-lt"/>
              </a:rPr>
              <a:t>kasti</a:t>
            </a:r>
            <a:r>
              <a:rPr lang="en-US" i="1">
                <a:ea typeface="+mn-lt"/>
                <a:cs typeface="+mn-lt"/>
              </a:rPr>
              <a:t>, kas, kastid</a:t>
            </a:r>
            <a:endParaRPr lang="en-US" i="1"/>
          </a:p>
          <a:p>
            <a:r>
              <a:rPr lang="en-US">
                <a:ea typeface="+mn-lt"/>
                <a:cs typeface="+mn-lt"/>
              </a:rPr>
              <a:t>The vocabulary is highly dependent on the domain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E.g., Estonian radiology domain: </a:t>
            </a:r>
            <a:endParaRPr lang="en-US"/>
          </a:p>
          <a:p>
            <a:pPr lvl="2">
              <a:buFont typeface="Wingdings" panose="020B0604020202020204" pitchFamily="34" charset="0"/>
              <a:buChar char="§"/>
            </a:pPr>
            <a:r>
              <a:rPr lang="en-US" i="1" err="1">
                <a:ea typeface="+mn-lt"/>
                <a:cs typeface="+mn-lt"/>
              </a:rPr>
              <a:t>Nimmelordoos</a:t>
            </a:r>
            <a:r>
              <a:rPr lang="en-US" i="1">
                <a:ea typeface="+mn-lt"/>
                <a:cs typeface="+mn-lt"/>
              </a:rPr>
              <a:t> on </a:t>
            </a:r>
            <a:r>
              <a:rPr lang="en-US" i="1" err="1">
                <a:ea typeface="+mn-lt"/>
                <a:cs typeface="+mn-lt"/>
              </a:rPr>
              <a:t>säilinud</a:t>
            </a:r>
            <a:r>
              <a:rPr lang="en-US" i="1">
                <a:ea typeface="+mn-lt"/>
                <a:cs typeface="+mn-lt"/>
              </a:rPr>
              <a:t>; </a:t>
            </a:r>
            <a:r>
              <a:rPr lang="en-US" i="1" err="1">
                <a:ea typeface="+mn-lt"/>
                <a:cs typeface="+mn-lt"/>
              </a:rPr>
              <a:t>täheldatav</a:t>
            </a:r>
            <a:r>
              <a:rPr lang="en-US" i="1">
                <a:ea typeface="+mn-lt"/>
                <a:cs typeface="+mn-lt"/>
              </a:rPr>
              <a:t> on </a:t>
            </a:r>
            <a:r>
              <a:rPr lang="en-US" i="1" err="1">
                <a:ea typeface="+mn-lt"/>
                <a:cs typeface="+mn-lt"/>
              </a:rPr>
              <a:t>vähene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err="1">
                <a:ea typeface="+mn-lt"/>
                <a:cs typeface="+mn-lt"/>
              </a:rPr>
              <a:t>sinistroskolioos</a:t>
            </a:r>
            <a:r>
              <a:rPr lang="en-US" i="1">
                <a:ea typeface="+mn-lt"/>
                <a:cs typeface="+mn-lt"/>
              </a:rPr>
              <a:t>; </a:t>
            </a:r>
            <a:r>
              <a:rPr lang="en-US" i="1" err="1">
                <a:ea typeface="+mn-lt"/>
                <a:cs typeface="+mn-lt"/>
              </a:rPr>
              <a:t>spondülolisteesi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err="1">
                <a:ea typeface="+mn-lt"/>
                <a:cs typeface="+mn-lt"/>
              </a:rPr>
              <a:t>ei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err="1">
                <a:ea typeface="+mn-lt"/>
                <a:cs typeface="+mn-lt"/>
              </a:rPr>
              <a:t>ilmne</a:t>
            </a:r>
            <a:r>
              <a:rPr lang="en-US" i="1">
                <a:ea typeface="+mn-lt"/>
                <a:cs typeface="+mn-lt"/>
              </a:rPr>
              <a:t>.</a:t>
            </a:r>
            <a:endParaRPr lang="en-US" i="1"/>
          </a:p>
          <a:p>
            <a:r>
              <a:rPr lang="en-US">
                <a:ea typeface="+mn-lt"/>
                <a:cs typeface="+mn-lt"/>
              </a:rPr>
              <a:t>Most importantly, there is a lot of variability in speech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23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48211-2532-2EE2-D810-43133957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CTC loss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BD748-96DD-5D14-7232-D14BED37F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844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But how to train a CTC model? 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The exact ground-truth label for each frame in the training data is not known 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We only know the ground truth token sequence for the utterances </a:t>
            </a:r>
            <a:endParaRPr lang="en-US"/>
          </a:p>
          <a:p>
            <a:r>
              <a:rPr lang="en-US">
                <a:ea typeface="+mn-lt"/>
                <a:cs typeface="+mn-lt"/>
              </a:rPr>
              <a:t>Solution: CTC loss function 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Marginalizes (sums) over all set of alignments that produce the same character sequence </a:t>
            </a:r>
            <a:endParaRPr lang="en-US"/>
          </a:p>
        </p:txBody>
      </p:sp>
      <p:pic>
        <p:nvPicPr>
          <p:cNvPr id="4" name="Picture 3" descr="A black and white text&#10;&#10;Description automatically generated">
            <a:extLst>
              <a:ext uri="{FF2B5EF4-FFF2-40B4-BE49-F238E27FC236}">
                <a16:creationId xmlns:a16="http://schemas.microsoft.com/office/drawing/2014/main" id="{467B94CC-BCFD-30D2-1E6A-1D5EAEAEE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650" y="4849813"/>
            <a:ext cx="64008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959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75D6C10-B5A7-4715-803E-0501C9C2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5F8DD8-69E3-4206-1372-1698F71A0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289"/>
            <a:ext cx="3976496" cy="39003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CTC loss, summarized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2D47BDC-7E9A-ECA6-B3DA-61492026A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250" y="557189"/>
            <a:ext cx="5576808" cy="557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712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EF24C-E469-1A03-4B65-DD12E79A0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CTC performance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9AAF5-77EE-FD3E-A2DB-200B78805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CTC has similar performance as encoder-decoder, when training on ~1000 hours of data</a:t>
            </a:r>
            <a:endParaRPr lang="en-US"/>
          </a:p>
          <a:p>
            <a:r>
              <a:rPr lang="en-US">
                <a:ea typeface="+mn-lt"/>
                <a:cs typeface="+mn-lt"/>
              </a:rPr>
              <a:t>CTC is extremely fast on a GPU when used without an external language model, since no beam search based autoregressive decoding is needed </a:t>
            </a:r>
            <a:endParaRPr lang="en-US"/>
          </a:p>
          <a:p>
            <a:r>
              <a:rPr lang="en-US">
                <a:ea typeface="+mn-lt"/>
                <a:cs typeface="+mn-lt"/>
              </a:rPr>
              <a:t>One hour of speech can be decoded in ~30 seconds using a relatively large model</a:t>
            </a:r>
            <a:endParaRPr lang="en-US"/>
          </a:p>
          <a:p>
            <a:r>
              <a:rPr lang="en-US"/>
              <a:t>CTC model benefits a lot of from shallow fusion with a language model (but it makes decoding slower)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136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6FFFF-C564-439C-A862-57605E758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CTC-seq2seq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F8067-BFA6-62C3-F113-4BAB1B3D6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11114" cy="435133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>
                <a:ea typeface="+mn-lt"/>
                <a:cs typeface="+mn-lt"/>
              </a:rPr>
              <a:t>Problems:</a:t>
            </a: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+mn-lt"/>
                <a:cs typeface="+mn-lt"/>
              </a:rPr>
              <a:t>Encoder-decoder model is hard to train from scratch, especially on long utterances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+mn-lt"/>
                <a:cs typeface="+mn-lt"/>
              </a:rPr>
              <a:t>Too much flexibility: in ASR, decoded items are always monotonic with regard to input (as opposed to MT)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CTC models don’t have these problems since they impose left-to-right constraints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Solution: use the encoder as a secondary CTC model when training</a:t>
            </a:r>
            <a:endParaRPr lang="en-US" dirty="0"/>
          </a:p>
          <a:p>
            <a:r>
              <a:rPr lang="en-US">
                <a:ea typeface="+mn-lt"/>
                <a:cs typeface="+mn-lt"/>
              </a:rPr>
              <a:t>Decreases WER by ~10% in many cases</a:t>
            </a:r>
            <a:endParaRPr lang="en-US"/>
          </a:p>
        </p:txBody>
      </p:sp>
      <p:pic>
        <p:nvPicPr>
          <p:cNvPr id="4" name="Picture 3" descr="A diagram of a decoder&#10;&#10;Description automatically generated">
            <a:extLst>
              <a:ext uri="{FF2B5EF4-FFF2-40B4-BE49-F238E27FC236}">
                <a16:creationId xmlns:a16="http://schemas.microsoft.com/office/drawing/2014/main" id="{97ACB8F2-CBAA-ABD5-A49B-0FA9DD663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356" y="1383956"/>
            <a:ext cx="4598773" cy="3616411"/>
          </a:xfrm>
          <a:prstGeom prst="rect">
            <a:avLst/>
          </a:prstGeom>
        </p:spPr>
      </p:pic>
      <p:pic>
        <p:nvPicPr>
          <p:cNvPr id="5" name="Picture 4" descr="A white rectangular with black text&#10;&#10;Description automatically generated">
            <a:extLst>
              <a:ext uri="{FF2B5EF4-FFF2-40B4-BE49-F238E27FC236}">
                <a16:creationId xmlns:a16="http://schemas.microsoft.com/office/drawing/2014/main" id="{5BA5EDB6-DE7B-BF88-1858-95D8E8794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659" y="5687840"/>
            <a:ext cx="486727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160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26CA93-D213-B9E3-67A5-8A9DADC2C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RNN Transducer: why?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A1A45-470E-C223-0747-664B71BF9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855" y="1412489"/>
            <a:ext cx="3427283" cy="43638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Problems with encoder-decoder models </a:t>
            </a:r>
          </a:p>
          <a:p>
            <a:pPr lvl="1"/>
            <a:r>
              <a:rPr lang="en-US" sz="2000"/>
              <a:t>The attention operation is expensive for long input sequences </a:t>
            </a:r>
          </a:p>
          <a:p>
            <a:pPr lvl="1"/>
            <a:r>
              <a:rPr lang="en-US" sz="2000"/>
              <a:t>Attention models cannot be run online (in real time), since the entire input sequence needs to be available before the decoder can attend to it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EFF4063-6994-9A33-A37C-BE607C17A09A}"/>
              </a:ext>
            </a:extLst>
          </p:cNvPr>
          <p:cNvSpPr txBox="1">
            <a:spLocks/>
          </p:cNvSpPr>
          <p:nvPr/>
        </p:nvSpPr>
        <p:spPr>
          <a:xfrm>
            <a:off x="8451604" y="1412489"/>
            <a:ext cx="3197701" cy="4884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Problem with CTC: </a:t>
            </a:r>
          </a:p>
          <a:p>
            <a:pPr lvl="1"/>
            <a:r>
              <a:rPr lang="en-US" sz="1400"/>
              <a:t>The outputs are assumed to be independent of each other </a:t>
            </a:r>
          </a:p>
          <a:p>
            <a:pPr lvl="1"/>
            <a:r>
              <a:rPr lang="en-US" sz="1400"/>
              <a:t>The result is that CTC models often produce outputs that are obviously wrong, like “I</a:t>
            </a:r>
            <a:r>
              <a:rPr lang="en-US" sz="1400" i="1"/>
              <a:t> eight food</a:t>
            </a:r>
            <a:r>
              <a:rPr lang="en-US" sz="1400"/>
              <a:t>” instead of “</a:t>
            </a:r>
            <a:r>
              <a:rPr lang="en-US" sz="1400" i="1"/>
              <a:t>I ate food</a:t>
            </a:r>
            <a:r>
              <a:rPr lang="en-US" sz="1400"/>
              <a:t>” </a:t>
            </a:r>
          </a:p>
          <a:p>
            <a:pPr lvl="1"/>
            <a:r>
              <a:rPr lang="en-US" sz="1400"/>
              <a:t>Getting good results with CTC usually requires a search algorithm that incorporates a secondary language model (unless you have lot of data and very large model, in which case the model learns to avoid such errors automatically) </a:t>
            </a:r>
          </a:p>
        </p:txBody>
      </p:sp>
    </p:spTree>
    <p:extLst>
      <p:ext uri="{BB962C8B-B14F-4D97-AF65-F5344CB8AC3E}">
        <p14:creationId xmlns:p14="http://schemas.microsoft.com/office/powerpoint/2010/main" val="841981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4F7E3-823C-0CAB-4C47-E76CE4F99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RNN-T: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8C40F-7F58-319D-B239-39951A35D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515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ea typeface="+mn-lt"/>
                <a:cs typeface="+mn-lt"/>
              </a:rPr>
              <a:t>Also called Neural Transducer (since it doesn’t need to use RNN) </a:t>
            </a:r>
            <a:endParaRPr lang="en-US"/>
          </a:p>
          <a:p>
            <a:r>
              <a:rPr lang="en-US">
                <a:ea typeface="+mn-lt"/>
                <a:cs typeface="+mn-lt"/>
              </a:rPr>
              <a:t>Consists of three modules: 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b="1">
                <a:ea typeface="+mn-lt"/>
                <a:cs typeface="+mn-lt"/>
              </a:rPr>
              <a:t>Encoder</a:t>
            </a:r>
            <a:r>
              <a:rPr lang="en-US">
                <a:ea typeface="+mn-lt"/>
                <a:cs typeface="+mn-lt"/>
              </a:rPr>
              <a:t>: similar to the encoder used in CTC and attention models 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b="1">
                <a:ea typeface="+mn-lt"/>
                <a:cs typeface="+mn-lt"/>
              </a:rPr>
              <a:t>Predictor</a:t>
            </a:r>
            <a:r>
              <a:rPr lang="en-US">
                <a:ea typeface="+mn-lt"/>
                <a:cs typeface="+mn-lt"/>
              </a:rPr>
              <a:t>: doesn’t see acoustics at all -- actually a language model and can be pretrained 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b="1">
                <a:ea typeface="+mn-lt"/>
                <a:cs typeface="+mn-lt"/>
              </a:rPr>
              <a:t>Joiner</a:t>
            </a:r>
            <a:r>
              <a:rPr lang="en-US">
                <a:ea typeface="+mn-lt"/>
                <a:cs typeface="+mn-lt"/>
              </a:rPr>
              <a:t>: predicts a character  (or epsilon) for the current timestep based on the acoustic encoding </a:t>
            </a:r>
            <a:r>
              <a:rPr lang="en-US" i="1">
                <a:ea typeface="+mn-lt"/>
                <a:cs typeface="+mn-lt"/>
              </a:rPr>
              <a:t>f</a:t>
            </a:r>
            <a:r>
              <a:rPr lang="en-US">
                <a:ea typeface="+mn-lt"/>
                <a:cs typeface="+mn-lt"/>
              </a:rPr>
              <a:t> and language model state </a:t>
            </a:r>
            <a:r>
              <a:rPr lang="en-US" i="1">
                <a:ea typeface="+mn-lt"/>
                <a:cs typeface="+mn-lt"/>
              </a:rPr>
              <a:t>g</a:t>
            </a:r>
            <a:r>
              <a:rPr lang="en-US">
                <a:ea typeface="+mn-lt"/>
                <a:cs typeface="+mn-lt"/>
              </a:rPr>
              <a:t> </a:t>
            </a:r>
            <a:endParaRPr lang="en-US"/>
          </a:p>
        </p:txBody>
      </p:sp>
      <p:pic>
        <p:nvPicPr>
          <p:cNvPr id="4" name="Picture 3" descr="A diagram of a computer&#10;&#10;Description automatically generated">
            <a:extLst>
              <a:ext uri="{FF2B5EF4-FFF2-40B4-BE49-F238E27FC236}">
                <a16:creationId xmlns:a16="http://schemas.microsoft.com/office/drawing/2014/main" id="{539DB45C-E2C7-2D14-E87C-18D1830E2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5" y="1528763"/>
            <a:ext cx="367665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521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97DFC-93FA-5080-984D-2C8FB8975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Transducer: greedy decoding </a:t>
            </a:r>
            <a:endParaRPr lang="en-US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127334AA-7C6D-76DD-A6CC-92B918493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688" y="1560513"/>
            <a:ext cx="6092825" cy="2867025"/>
          </a:xfrm>
          <a:prstGeom prst="rect">
            <a:avLst/>
          </a:prstGeom>
        </p:spPr>
      </p:pic>
      <p:pic>
        <p:nvPicPr>
          <p:cNvPr id="5" name="Picture 4" descr="A diagram of a computer&#10;&#10;Description automatically generated">
            <a:extLst>
              <a:ext uri="{FF2B5EF4-FFF2-40B4-BE49-F238E27FC236}">
                <a16:creationId xmlns:a16="http://schemas.microsoft.com/office/drawing/2014/main" id="{6C59E891-2F65-903C-EF5E-E2F41D3D0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388" y="1308100"/>
            <a:ext cx="2867025" cy="3314700"/>
          </a:xfrm>
          <a:prstGeom prst="rect">
            <a:avLst/>
          </a:prstGeom>
        </p:spPr>
      </p:pic>
      <p:pic>
        <p:nvPicPr>
          <p:cNvPr id="6" name="Picture 5" descr="A diagram of a function&#10;&#10;Description automatically generated">
            <a:extLst>
              <a:ext uri="{FF2B5EF4-FFF2-40B4-BE49-F238E27FC236}">
                <a16:creationId xmlns:a16="http://schemas.microsoft.com/office/drawing/2014/main" id="{7BE825FE-022C-79D0-2684-374164F07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238" y="4621213"/>
            <a:ext cx="4657725" cy="20859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83A3E0-984B-64B3-2DAC-37FCC6C86F5B}"/>
              </a:ext>
            </a:extLst>
          </p:cNvPr>
          <p:cNvSpPr txBox="1"/>
          <p:nvPr/>
        </p:nvSpPr>
        <p:spPr>
          <a:xfrm>
            <a:off x="7331675" y="4942703"/>
            <a:ext cx="4535444" cy="24929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200" dirty="0">
                <a:solidFill>
                  <a:srgbClr val="494E52"/>
                </a:solidFill>
                <a:ea typeface="+mn-lt"/>
                <a:cs typeface="+mn-lt"/>
              </a:rPr>
              <a:t>If the encoder is causal (i.e., only relies on past inputs), then the search can run in an streaming fashion, where we process each x as soon as it arrives.</a:t>
            </a:r>
            <a:endParaRPr lang="en-US" sz="1200">
              <a:solidFill>
                <a:srgbClr val="000000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solidFill>
                  <a:srgbClr val="494E52"/>
                </a:solidFill>
                <a:ea typeface="+mn-lt"/>
                <a:cs typeface="+mn-lt"/>
              </a:rPr>
              <a:t>The predictor only has access to y𝑦, and not x𝑥—unlike the decoder in an attention model, which sees both x𝑥 and y𝑦. That means we can easily pre-train the predictor on text-only data, which there’s a lot more of than paired (speech, text) data.</a:t>
            </a:r>
            <a:endParaRPr lang="en-US" sz="1200"/>
          </a:p>
          <a:p>
            <a:br>
              <a:rPr lang="en-US" dirty="0"/>
            </a:br>
            <a:endParaRPr lang="en-US" sz="1200"/>
          </a:p>
          <a:p>
            <a:br>
              <a:rPr lang="en-US" dirty="0"/>
            </a:b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158989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84D4C-F23F-4152-7858-523491866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Neural transducer: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DDF0B-218D-DFCD-2303-E062E60B7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>
                <a:ea typeface="+mn-lt"/>
                <a:cs typeface="+mn-lt"/>
              </a:rPr>
              <a:t>During training, we don’t know the correct alignment between characters and timesteps </a:t>
            </a:r>
            <a:endParaRPr lang="en-US"/>
          </a:p>
          <a:p>
            <a:r>
              <a:rPr lang="en-US">
                <a:ea typeface="+mn-lt"/>
                <a:cs typeface="+mn-lt"/>
              </a:rPr>
              <a:t>Hence, during training we need to sum over all possible alignments that produce the desired character sequence (similarly to CTC) 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This is extremely memory hungry </a:t>
            </a:r>
            <a:endParaRPr lang="en-US"/>
          </a:p>
          <a:p>
            <a:r>
              <a:rPr lang="en-US">
                <a:ea typeface="+mn-lt"/>
                <a:cs typeface="+mn-lt"/>
              </a:rPr>
              <a:t>That’s why (early) Transducer models have been mostly developed by Google that has TPUs for training 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Recent breakthroughs (approximations) allow training with reasonable GPU RAM 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E.g., we only use limited history in the Predictor </a:t>
            </a:r>
            <a:endParaRPr lang="en-US"/>
          </a:p>
          <a:p>
            <a:r>
              <a:rPr lang="en-US">
                <a:ea typeface="+mn-lt"/>
                <a:cs typeface="+mn-lt"/>
              </a:rPr>
              <a:t>However, decoding is fast and doesn’t need much memory </a:t>
            </a:r>
            <a:endParaRPr lang="en-US"/>
          </a:p>
          <a:p>
            <a:r>
              <a:rPr lang="en-US">
                <a:ea typeface="+mn-lt"/>
                <a:cs typeface="+mn-lt"/>
              </a:rPr>
              <a:t>Runs natively on Android phones </a:t>
            </a:r>
          </a:p>
          <a:p>
            <a:r>
              <a:rPr lang="en-US"/>
              <a:t>Currently the most widely used streaming ASR model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Used in </a:t>
            </a:r>
            <a:r>
              <a:rPr lang="en-US" i="1" err="1"/>
              <a:t>Kiirkirjutaja</a:t>
            </a:r>
            <a:r>
              <a:rPr lang="en-US" i="1"/>
              <a:t> </a:t>
            </a:r>
            <a:r>
              <a:rPr lang="en-US"/>
              <a:t>(Estonian ASR system that also powers the automatic </a:t>
            </a:r>
            <a:r>
              <a:rPr lang="en-US" err="1"/>
              <a:t>realtime</a:t>
            </a:r>
            <a:r>
              <a:rPr lang="en-US"/>
              <a:t> subtitling in Estonian TV)</a:t>
            </a:r>
          </a:p>
          <a:p>
            <a:r>
              <a:rPr lang="en-US"/>
              <a:t>Problems: cannot make effective use of long range contextual relationships of tokens, since Predictor is typically a bigram (but Encoder learns to help it a bit)</a:t>
            </a:r>
          </a:p>
        </p:txBody>
      </p:sp>
    </p:spTree>
    <p:extLst>
      <p:ext uri="{BB962C8B-B14F-4D97-AF65-F5344CB8AC3E}">
        <p14:creationId xmlns:p14="http://schemas.microsoft.com/office/powerpoint/2010/main" val="19507731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1CA17-E1B9-4C36-B8E3-092DF7234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Neural transducer: Estonian demo</a:t>
            </a:r>
          </a:p>
        </p:txBody>
      </p:sp>
      <p:pic>
        <p:nvPicPr>
          <p:cNvPr id="4" name="Vaata videost, kuidas Kiirkirjutaja sooritab tänast e-etteütlust! [141265465264583]">
            <a:hlinkClick r:id="" action="ppaction://media"/>
            <a:extLst>
              <a:ext uri="{FF2B5EF4-FFF2-40B4-BE49-F238E27FC236}">
                <a16:creationId xmlns:a16="http://schemas.microsoft.com/office/drawing/2014/main" id="{EDD4B02E-F256-9965-91F6-7A32521D01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" y="1511300"/>
            <a:ext cx="97536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7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DF2C4-FF68-2547-EA01-57E13516E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architectures: comparison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674C80-0FEB-5EEF-CC41-B7B4F8620913}"/>
              </a:ext>
            </a:extLst>
          </p:cNvPr>
          <p:cNvSpPr txBox="1"/>
          <p:nvPr/>
        </p:nvSpPr>
        <p:spPr>
          <a:xfrm>
            <a:off x="463378" y="1863810"/>
            <a:ext cx="2831756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Comparison on </a:t>
            </a:r>
            <a:r>
              <a:rPr lang="en-US" b="1" err="1"/>
              <a:t>Gigaspeech</a:t>
            </a:r>
            <a:r>
              <a:rPr lang="en-US" b="1" dirty="0"/>
              <a:t> </a:t>
            </a:r>
            <a:r>
              <a:rPr lang="en-US" dirty="0"/>
              <a:t>dataset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10K hours of training data, English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Various domains: </a:t>
            </a:r>
            <a:r>
              <a:rPr lang="en-US" err="1"/>
              <a:t>Youtube</a:t>
            </a:r>
            <a:r>
              <a:rPr lang="en-US" dirty="0"/>
              <a:t>, podcasts, audiobooks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three architectures </a:t>
            </a:r>
            <a:r>
              <a:rPr lang="en-US"/>
              <a:t>are surprisingly similar in accuracy, </a:t>
            </a:r>
            <a:r>
              <a:rPr lang="en-US" dirty="0"/>
              <a:t>when well-tuned for a particular task</a:t>
            </a:r>
            <a:endParaRPr lang="en-US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0BD1BFE-B448-F21F-2F92-0C7AE19F8A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662285"/>
              </p:ext>
            </p:extLst>
          </p:nvPr>
        </p:nvGraphicFramePr>
        <p:xfrm>
          <a:off x="5276850" y="1943100"/>
          <a:ext cx="5561545" cy="430795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48868">
                  <a:extLst>
                    <a:ext uri="{9D8B030D-6E8A-4147-A177-3AD203B41FA5}">
                      <a16:colId xmlns:a16="http://schemas.microsoft.com/office/drawing/2014/main" val="3718748730"/>
                    </a:ext>
                  </a:extLst>
                </a:gridCol>
                <a:gridCol w="2749378">
                  <a:extLst>
                    <a:ext uri="{9D8B030D-6E8A-4147-A177-3AD203B41FA5}">
                      <a16:colId xmlns:a16="http://schemas.microsoft.com/office/drawing/2014/main" val="1861880928"/>
                    </a:ext>
                  </a:extLst>
                </a:gridCol>
                <a:gridCol w="963299">
                  <a:extLst>
                    <a:ext uri="{9D8B030D-6E8A-4147-A177-3AD203B41FA5}">
                      <a16:colId xmlns:a16="http://schemas.microsoft.com/office/drawing/2014/main" val="109635410"/>
                    </a:ext>
                  </a:extLst>
                </a:gridCol>
              </a:tblGrid>
              <a:tr h="393523">
                <a:tc>
                  <a:txBody>
                    <a:bodyPr/>
                    <a:lstStyle/>
                    <a:p>
                      <a:r>
                        <a:rPr lang="en-US" sz="1400" b="1" dirty="0"/>
                        <a:t>Contributor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Train Recipe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Test WER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8564625"/>
                  </a:ext>
                </a:extLst>
              </a:tr>
              <a:tr h="436297">
                <a:tc>
                  <a:txBody>
                    <a:bodyPr/>
                    <a:lstStyle/>
                    <a:p>
                      <a:r>
                        <a:rPr lang="en-US" sz="1400" dirty="0"/>
                        <a:t>Baseline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Transformer seq2seq + RNNLM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12.70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303331"/>
                  </a:ext>
                </a:extLst>
              </a:tr>
              <a:tr h="436297">
                <a:tc>
                  <a:txBody>
                    <a:bodyPr/>
                    <a:lstStyle/>
                    <a:p>
                      <a:r>
                        <a:rPr lang="en-US" sz="1400" dirty="0"/>
                        <a:t>Baseline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Conformer/Transformer-seq2seq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10.80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3059272"/>
                  </a:ext>
                </a:extLst>
              </a:tr>
              <a:tr h="393523">
                <a:tc>
                  <a:txBody>
                    <a:bodyPr/>
                    <a:lstStyle/>
                    <a:p>
                      <a:r>
                        <a:rPr lang="en-US" sz="1400" dirty="0"/>
                        <a:t>Baseline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RNN-T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12.30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201423"/>
                  </a:ext>
                </a:extLst>
              </a:tr>
              <a:tr h="727162">
                <a:tc>
                  <a:txBody>
                    <a:bodyPr/>
                    <a:lstStyle/>
                    <a:p>
                      <a:r>
                        <a:rPr lang="en-US" sz="1400" dirty="0"/>
                        <a:t>Johns Hopkins University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Transducer: </a:t>
                      </a:r>
                      <a:r>
                        <a:rPr lang="en-US" sz="1400" err="1"/>
                        <a:t>Zipformer</a:t>
                      </a:r>
                      <a:r>
                        <a:rPr lang="en-US" sz="1400" dirty="0"/>
                        <a:t> encoder + Embedding decoder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10.38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898240"/>
                  </a:ext>
                </a:extLst>
              </a:tr>
              <a:tr h="436297">
                <a:tc>
                  <a:txBody>
                    <a:bodyPr/>
                    <a:lstStyle/>
                    <a:p>
                      <a:r>
                        <a:rPr lang="en-US" sz="1400" dirty="0"/>
                        <a:t>Johns Hopkins University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Pruned Stateless RNN-T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10.51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7789901"/>
                  </a:ext>
                </a:extLst>
              </a:tr>
              <a:tr h="615949">
                <a:tc>
                  <a:txBody>
                    <a:bodyPr/>
                    <a:lstStyle/>
                    <a:p>
                      <a:r>
                        <a:rPr lang="en-US" sz="1400" dirty="0"/>
                        <a:t>Johns Hopkins University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Conformer CTC + </a:t>
                      </a:r>
                      <a:r>
                        <a:rPr lang="en-US" sz="1400" err="1"/>
                        <a:t>ngram</a:t>
                      </a:r>
                      <a:r>
                        <a:rPr lang="en-US" sz="1400" dirty="0"/>
                        <a:t> &amp; attention rescoring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10.58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761335"/>
                  </a:ext>
                </a:extLst>
              </a:tr>
              <a:tr h="393523">
                <a:tc>
                  <a:txBody>
                    <a:bodyPr/>
                    <a:lstStyle/>
                    <a:p>
                      <a:r>
                        <a:rPr lang="en-US" sz="1400" err="1"/>
                        <a:t>Mobvoi</a:t>
                      </a:r>
                      <a:endParaRPr lang="en-US" sz="1400" dirty="0" err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Joint CTC/seq2seq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10.60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401219"/>
                  </a:ext>
                </a:extLst>
              </a:tr>
              <a:tr h="393523">
                <a:tc>
                  <a:txBody>
                    <a:bodyPr/>
                    <a:lstStyle/>
                    <a:p>
                      <a:r>
                        <a:rPr lang="en-US" sz="1400" err="1"/>
                        <a:t>ByteDance</a:t>
                      </a:r>
                      <a:r>
                        <a:rPr lang="en-US" sz="1400" dirty="0"/>
                        <a:t> AI Lab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Transformer seq2seq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11.60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139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8213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5E038-315B-468C-9F67-455244877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Sources of variability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C4CD1-2B1F-58F8-908E-CD662E3E1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27850" cy="4351338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en-US" dirty="0"/>
              <a:t>Speaker physiology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+mn-lt"/>
                <a:cs typeface="+mn-lt"/>
              </a:rPr>
              <a:t>Gender, shape of the vocal apparatus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Physiological state, health, smoking</a:t>
            </a:r>
          </a:p>
          <a:p>
            <a:r>
              <a:rPr lang="en-US" dirty="0">
                <a:ea typeface="+mn-lt"/>
                <a:cs typeface="+mn-lt"/>
              </a:rPr>
              <a:t>Speaking style and spontaneous speech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+mn-lt"/>
                <a:cs typeface="+mn-lt"/>
              </a:rPr>
              <a:t>In spontaneous casual speech, or under time pressure, reduction of pronunciations of certain phonemes often happens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+mn-lt"/>
                <a:cs typeface="+mn-lt"/>
              </a:rPr>
              <a:t>Rate of speech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b="1" dirty="0">
                <a:ea typeface="+mn-lt"/>
                <a:cs typeface="+mn-lt"/>
              </a:rPr>
              <a:t>Lombard effect (</a:t>
            </a:r>
            <a:r>
              <a:rPr lang="en-US" dirty="0">
                <a:ea typeface="+mn-lt"/>
                <a:cs typeface="+mn-lt"/>
              </a:rPr>
              <a:t>the involuntary tendency of speakers to increase their vocal effort when speaking in loud noise)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+mn-lt"/>
                <a:cs typeface="+mn-lt"/>
              </a:rPr>
              <a:t>Emotions, stressing of certain words</a:t>
            </a:r>
          </a:p>
          <a:p>
            <a:r>
              <a:rPr lang="en-US" dirty="0">
                <a:ea typeface="+mn-lt"/>
                <a:cs typeface="+mn-lt"/>
              </a:rPr>
              <a:t>Environment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+mn-lt"/>
                <a:cs typeface="+mn-lt"/>
              </a:rPr>
              <a:t>Reverberations, background noise</a:t>
            </a:r>
          </a:p>
          <a:p>
            <a:r>
              <a:rPr lang="en-US" dirty="0">
                <a:ea typeface="+mn-lt"/>
                <a:cs typeface="+mn-lt"/>
              </a:rPr>
              <a:t>Channel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+mn-lt"/>
                <a:cs typeface="+mn-lt"/>
              </a:rPr>
              <a:t>Microphone, electronic noise, distortions</a:t>
            </a:r>
          </a:p>
          <a:p>
            <a:r>
              <a:rPr lang="en-US" dirty="0">
                <a:ea typeface="+mn-lt"/>
                <a:cs typeface="+mn-lt"/>
              </a:rPr>
              <a:t>Coarticulation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+mn-lt"/>
                <a:cs typeface="+mn-lt"/>
              </a:rPr>
              <a:t>Same speech sound (phoneme, like "</a:t>
            </a:r>
            <a:r>
              <a:rPr lang="en-US" b="1" dirty="0">
                <a:ea typeface="+mn-lt"/>
                <a:cs typeface="+mn-lt"/>
              </a:rPr>
              <a:t>m</a:t>
            </a:r>
            <a:r>
              <a:rPr lang="en-US" dirty="0">
                <a:ea typeface="+mn-lt"/>
                <a:cs typeface="+mn-lt"/>
              </a:rPr>
              <a:t>") can sound very different in various contexts ("cu</a:t>
            </a:r>
            <a:r>
              <a:rPr lang="en-US" b="1" dirty="0">
                <a:ea typeface="+mn-lt"/>
                <a:cs typeface="+mn-lt"/>
              </a:rPr>
              <a:t>m</a:t>
            </a:r>
            <a:r>
              <a:rPr lang="en-US" dirty="0">
                <a:ea typeface="+mn-lt"/>
                <a:cs typeface="+mn-lt"/>
              </a:rPr>
              <a:t>in" vs "cal</a:t>
            </a:r>
            <a:r>
              <a:rPr lang="en-US" b="1" dirty="0">
                <a:ea typeface="+mn-lt"/>
                <a:cs typeface="+mn-lt"/>
              </a:rPr>
              <a:t>m</a:t>
            </a:r>
            <a:r>
              <a:rPr lang="en-US" dirty="0">
                <a:ea typeface="+mn-lt"/>
                <a:cs typeface="+mn-lt"/>
              </a:rPr>
              <a:t>")</a:t>
            </a:r>
          </a:p>
          <a:p>
            <a:r>
              <a:rPr lang="en-US" dirty="0">
                <a:ea typeface="+mn-lt"/>
                <a:cs typeface="+mn-lt"/>
              </a:rPr>
              <a:t>Foreign and regional accents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+mn-lt"/>
                <a:cs typeface="+mn-lt"/>
              </a:rPr>
              <a:t>Non-native speakers can replace an unfamiliar phoneme in the target language with the sound considered as the closest in their native language phoneme inventory </a:t>
            </a:r>
            <a:endParaRPr lang="en-US" dirty="0"/>
          </a:p>
          <a:p>
            <a:pPr marL="457200" lvl="1" indent="0">
              <a:buNone/>
            </a:pPr>
            <a:endParaRPr lang="en-US">
              <a:ea typeface="+mn-lt"/>
              <a:cs typeface="+mn-lt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>
              <a:ea typeface="+mn-lt"/>
              <a:cs typeface="+mn-lt"/>
            </a:endParaRPr>
          </a:p>
        </p:txBody>
      </p:sp>
      <p:pic>
        <p:nvPicPr>
          <p:cNvPr id="5" name="Picture 4" descr="A group of men sitting at a table with drinks&#10;&#10;Description automatically generated">
            <a:extLst>
              <a:ext uri="{FF2B5EF4-FFF2-40B4-BE49-F238E27FC236}">
                <a16:creationId xmlns:a16="http://schemas.microsoft.com/office/drawing/2014/main" id="{1913D641-8A54-C4D2-1CCD-40EA34AA2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750" y="2336800"/>
            <a:ext cx="33274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048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5732C-81B4-AD59-81B0-EFE30719C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D4056-5493-7D8F-FF12-5463E0057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Speech is a complex signal, has a lot of variety</a:t>
            </a:r>
          </a:p>
          <a:p>
            <a:r>
              <a:rPr lang="en-US" dirty="0"/>
              <a:t>Feature extraction: converting waveform to vectors (50 or 100 per second)</a:t>
            </a:r>
            <a:endParaRPr lang="en-US"/>
          </a:p>
          <a:p>
            <a:r>
              <a:rPr lang="en-US" dirty="0"/>
              <a:t>Three dominant speech recognition models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Encoder-decoder: most powerful, can be used for other tasks like speech translation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CTC (encoder only), often with an additional language model: fast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Neural transducer: allows streaming processing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354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40E1F-7711-86F7-BE40-4180AB3E9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Speech signal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681CC-285C-E2AB-1087-C8694E4EF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57438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en-US">
                <a:ea typeface="+mn-lt"/>
                <a:cs typeface="+mn-lt"/>
              </a:rPr>
              <a:t>Sound is a waveform of changing air pressure </a:t>
            </a:r>
            <a:endParaRPr lang="en-US"/>
          </a:p>
          <a:p>
            <a:r>
              <a:rPr lang="en-US">
                <a:ea typeface="+mn-lt"/>
                <a:cs typeface="+mn-lt"/>
              </a:rPr>
              <a:t>Speech is a sound produced by speech organs </a:t>
            </a:r>
            <a:endParaRPr lang="en-US"/>
          </a:p>
          <a:p>
            <a:r>
              <a:rPr lang="en-US">
                <a:ea typeface="+mn-lt"/>
                <a:cs typeface="+mn-lt"/>
              </a:rPr>
              <a:t>Microphone converts air pressure modulation to voltage modulation </a:t>
            </a:r>
            <a:endParaRPr lang="en-US"/>
          </a:p>
          <a:p>
            <a:r>
              <a:rPr lang="en-US">
                <a:ea typeface="+mn-lt"/>
                <a:cs typeface="+mn-lt"/>
              </a:rPr>
              <a:t>Analog-to-digital converter converts the continuous signal to digital signal, by sampling the value of the signal after perioding intervals </a:t>
            </a:r>
            <a:endParaRPr lang="en-US"/>
          </a:p>
          <a:p>
            <a:r>
              <a:rPr lang="en-US">
                <a:ea typeface="+mn-lt"/>
                <a:cs typeface="+mn-lt"/>
              </a:rPr>
              <a:t>Sampling frequency (samples per second): 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Telephone: 8000 Hz 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CD: 44100 Hz 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For speech, 16000 Hz is usually sufficient </a:t>
            </a:r>
            <a:endParaRPr lang="en-US"/>
          </a:p>
        </p:txBody>
      </p:sp>
      <p:pic>
        <p:nvPicPr>
          <p:cNvPr id="4" name="Picture 3" descr="A green and black line graph&#10;&#10;Description automatically generated">
            <a:extLst>
              <a:ext uri="{FF2B5EF4-FFF2-40B4-BE49-F238E27FC236}">
                <a16:creationId xmlns:a16="http://schemas.microsoft.com/office/drawing/2014/main" id="{1B808F29-2DBA-604A-59A8-43CAB24ED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025" y="4516438"/>
            <a:ext cx="683895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27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BE86B-0EE8-0119-8418-615A63BBD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 extraction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DB945-8959-197C-C558-9CF1FFB12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Raw audio signal contains a lot of information (typically 16000 values every second) </a:t>
            </a:r>
            <a:endParaRPr lang="en-US"/>
          </a:p>
          <a:p>
            <a:r>
              <a:rPr lang="en-US">
                <a:ea typeface="+mn-lt"/>
                <a:cs typeface="+mn-lt"/>
              </a:rPr>
              <a:t>The goal of feature extraction: 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Reduce the amount of information 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Extract information that is important for distinguishing between speech sounds 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Be robust against noise, channel distortions, speaker variation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12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A2155-F25A-AF66-D236-27B7C5B6C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Splitting the signal into frames </a:t>
            </a:r>
            <a:endParaRPr lang="en-US"/>
          </a:p>
        </p:txBody>
      </p:sp>
      <p:pic>
        <p:nvPicPr>
          <p:cNvPr id="4" name="Content Placeholder 3" descr="A diagram of a graph&#10;&#10;Description automatically generated">
            <a:extLst>
              <a:ext uri="{FF2B5EF4-FFF2-40B4-BE49-F238E27FC236}">
                <a16:creationId xmlns:a16="http://schemas.microsoft.com/office/drawing/2014/main" id="{2EF8C688-A8D8-591C-1421-8A93322FF5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3150" y="1825625"/>
            <a:ext cx="7605700" cy="4351338"/>
          </a:xfrm>
        </p:spPr>
      </p:pic>
    </p:spTree>
    <p:extLst>
      <p:ext uri="{BB962C8B-B14F-4D97-AF65-F5344CB8AC3E}">
        <p14:creationId xmlns:p14="http://schemas.microsoft.com/office/powerpoint/2010/main" val="695184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2587ECF-85E9-4393-9D87-8EB6F3F6C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EC68C-C7F3-C493-81DF-018C2011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37883"/>
            <a:ext cx="4783697" cy="1942810"/>
          </a:xfrm>
        </p:spPr>
        <p:txBody>
          <a:bodyPr anchor="b">
            <a:normAutofit/>
          </a:bodyPr>
          <a:lstStyle/>
          <a:p>
            <a:r>
              <a:rPr lang="en-US" sz="4000"/>
              <a:t>Windowing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D609A-4E37-A656-AA96-016A144A5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686323"/>
            <a:ext cx="4783697" cy="343358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ea typeface="+mn-lt"/>
                <a:cs typeface="+mn-lt"/>
              </a:rPr>
              <a:t>After slicing the signal into frames, we apply a window function such as the Hamming window to each frame </a:t>
            </a:r>
            <a:endParaRPr lang="en-US" sz="2000"/>
          </a:p>
          <a:p>
            <a:r>
              <a:rPr lang="en-US" sz="2000">
                <a:ea typeface="+mn-lt"/>
                <a:cs typeface="+mn-lt"/>
              </a:rPr>
              <a:t>Why? </a:t>
            </a:r>
            <a:endParaRPr lang="en-US" sz="200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>
                <a:ea typeface="+mn-lt"/>
                <a:cs typeface="+mn-lt"/>
              </a:rPr>
              <a:t>To counteract the assumption made by the FFT that the data is infinite and to reduce </a:t>
            </a:r>
            <a:r>
              <a:rPr lang="en-US" sz="2000" i="1">
                <a:ea typeface="+mn-lt"/>
                <a:cs typeface="+mn-lt"/>
              </a:rPr>
              <a:t>spectral leakage </a:t>
            </a:r>
            <a:endParaRPr lang="en-US" sz="2000" i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B926F8-1789-E4A7-970C-851826348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424" y="1451013"/>
            <a:ext cx="5365375" cy="375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98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6D23E-7B6D-324D-267B-B72BB73C4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Discrete Fourier Transform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66391-D09D-CFB3-947B-5E98FBED9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3075" cy="435133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>
                <a:ea typeface="+mn-lt"/>
                <a:cs typeface="+mn-lt"/>
              </a:rPr>
              <a:t>Purpose: extracts spectral information from a windowed signal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 err="1">
                <a:ea typeface="+mn-lt"/>
                <a:cs typeface="+mn-lt"/>
              </a:rPr>
              <a:t>i.e</a:t>
            </a:r>
            <a:r>
              <a:rPr lang="en-US" dirty="0">
                <a:ea typeface="+mn-lt"/>
                <a:cs typeface="+mn-lt"/>
              </a:rPr>
              <a:t>, takes an audio signal (like a speech) and breaks it down into its individual frequencies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This is motivated by the human cochlea (an organ in the ear) which vibrates at different spots depending on the frequency of the incoming sounds. 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Input: windowed signal </a:t>
            </a:r>
            <a:r>
              <a:rPr lang="en-US" i="1" dirty="0">
                <a:ea typeface="+mn-lt"/>
                <a:cs typeface="+mn-lt"/>
              </a:rPr>
              <a:t>x[0], . . . , x[L−1]</a:t>
            </a:r>
            <a:r>
              <a:rPr lang="en-US" dirty="0">
                <a:ea typeface="+mn-lt"/>
                <a:cs typeface="+mn-lt"/>
              </a:rPr>
              <a:t> (time domain) 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Output:  a complex number </a:t>
            </a:r>
            <a:r>
              <a:rPr lang="en-US" i="1" dirty="0">
                <a:ea typeface="+mn-lt"/>
                <a:cs typeface="+mn-lt"/>
              </a:rPr>
              <a:t>X[k]</a:t>
            </a:r>
            <a:r>
              <a:rPr lang="en-US" dirty="0">
                <a:ea typeface="+mn-lt"/>
                <a:cs typeface="+mn-lt"/>
              </a:rPr>
              <a:t> for each of </a:t>
            </a:r>
            <a:r>
              <a:rPr lang="en-US" i="1" dirty="0">
                <a:ea typeface="+mn-lt"/>
                <a:cs typeface="+mn-lt"/>
              </a:rPr>
              <a:t>N </a:t>
            </a:r>
            <a:r>
              <a:rPr lang="en-US" dirty="0">
                <a:ea typeface="+mn-lt"/>
                <a:cs typeface="+mn-lt"/>
              </a:rPr>
              <a:t>frequency bands representing magnitude and phase for the </a:t>
            </a:r>
            <a:r>
              <a:rPr lang="en-US" i="1" dirty="0">
                <a:ea typeface="+mn-lt"/>
                <a:cs typeface="+mn-lt"/>
              </a:rPr>
              <a:t>k</a:t>
            </a:r>
            <a:r>
              <a:rPr lang="en-US" dirty="0">
                <a:ea typeface="+mn-lt"/>
                <a:cs typeface="+mn-lt"/>
              </a:rPr>
              <a:t>th frequency component (frequency domain) </a:t>
            </a:r>
            <a:endParaRPr lang="en-US" dirty="0"/>
          </a:p>
        </p:txBody>
      </p:sp>
      <p:pic>
        <p:nvPicPr>
          <p:cNvPr id="4" name="Picture 3" descr="Lightbox">
            <a:extLst>
              <a:ext uri="{FF2B5EF4-FFF2-40B4-BE49-F238E27FC236}">
                <a16:creationId xmlns:a16="http://schemas.microsoft.com/office/drawing/2014/main" id="{6B66E30F-1CE2-FAE5-31AF-9E55CF0D8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951" y="3191348"/>
            <a:ext cx="3819523" cy="122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39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40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Foundation models in speech recognition Part 1: Speech recognition basics</vt:lpstr>
      <vt:lpstr>What is speech recognition?</vt:lpstr>
      <vt:lpstr>Why is speech recognition difficult?</vt:lpstr>
      <vt:lpstr>Sources of variability</vt:lpstr>
      <vt:lpstr>Speech signal</vt:lpstr>
      <vt:lpstr>Feature extraction</vt:lpstr>
      <vt:lpstr>Splitting the signal into frames </vt:lpstr>
      <vt:lpstr>Windowing</vt:lpstr>
      <vt:lpstr>Discrete Fourier Transform </vt:lpstr>
      <vt:lpstr>All signals can be decomposed into sinusoids</vt:lpstr>
      <vt:lpstr>DFT, cont.</vt:lpstr>
      <vt:lpstr>DFT spectrum</vt:lpstr>
      <vt:lpstr>Short-time spectral analysis </vt:lpstr>
      <vt:lpstr>Spectrogram</vt:lpstr>
      <vt:lpstr>Filterbanks</vt:lpstr>
      <vt:lpstr>Log Mel Power Spectrum </vt:lpstr>
      <vt:lpstr>Resulting features </vt:lpstr>
      <vt:lpstr>Speech recognition: metrics </vt:lpstr>
      <vt:lpstr>Some background: Transformer</vt:lpstr>
      <vt:lpstr>Some background: Three types of Transformers</vt:lpstr>
      <vt:lpstr>Some background: Autoregressive decoder</vt:lpstr>
      <vt:lpstr>End-to-end speech recognition</vt:lpstr>
      <vt:lpstr>Encoder-decoder for ASR</vt:lpstr>
      <vt:lpstr>Attention visualization</vt:lpstr>
      <vt:lpstr>Other tasks than speech recognition</vt:lpstr>
      <vt:lpstr>Shallow fusion with a language model</vt:lpstr>
      <vt:lpstr>Connectionist Temporal Classification (CTC)</vt:lpstr>
      <vt:lpstr>CTC: blank symbol</vt:lpstr>
      <vt:lpstr>Decoding with the CTC model</vt:lpstr>
      <vt:lpstr>CTC loss function</vt:lpstr>
      <vt:lpstr>CTC loss, summarized</vt:lpstr>
      <vt:lpstr>CTC performance </vt:lpstr>
      <vt:lpstr>Joint CTC-seq2seq</vt:lpstr>
      <vt:lpstr>RNN Transducer: why? </vt:lpstr>
      <vt:lpstr>RNN-T: architecture</vt:lpstr>
      <vt:lpstr>Transducer: greedy decoding </vt:lpstr>
      <vt:lpstr>Neural transducer: training</vt:lpstr>
      <vt:lpstr>Neural transducer: Estonian demo</vt:lpstr>
      <vt:lpstr>Three architectures: comparison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307</cp:revision>
  <dcterms:created xsi:type="dcterms:W3CDTF">2024-08-06T12:56:42Z</dcterms:created>
  <dcterms:modified xsi:type="dcterms:W3CDTF">2025-04-23T13:56:35Z</dcterms:modified>
</cp:coreProperties>
</file>